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1" r:id="rId4"/>
    <p:sldId id="263" r:id="rId5"/>
    <p:sldId id="259" r:id="rId6"/>
    <p:sldId id="260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2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58E2F-1A1C-4F4B-83B6-D2AECC1B560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AF058C1-9806-497D-8679-5357CF7BF7E7}">
      <dgm:prSet/>
      <dgm:spPr/>
      <dgm:t>
        <a:bodyPr/>
        <a:lstStyle/>
        <a:p>
          <a:r>
            <a:rPr lang="en-US" b="0" i="0"/>
            <a:t>Now faith is the substance of things hoped for, the evidence of things not seen.</a:t>
          </a:r>
          <a:endParaRPr lang="en-US"/>
        </a:p>
      </dgm:t>
    </dgm:pt>
    <dgm:pt modelId="{F7831B01-7F07-4750-9CB5-0C64C428D963}" type="parTrans" cxnId="{42161236-FD65-46B1-B5A2-9C13E60E28CB}">
      <dgm:prSet/>
      <dgm:spPr/>
      <dgm:t>
        <a:bodyPr/>
        <a:lstStyle/>
        <a:p>
          <a:endParaRPr lang="en-US"/>
        </a:p>
      </dgm:t>
    </dgm:pt>
    <dgm:pt modelId="{346573BE-0463-4E2D-A660-5D85A94F7FF0}" type="sibTrans" cxnId="{42161236-FD65-46B1-B5A2-9C13E60E28CB}">
      <dgm:prSet/>
      <dgm:spPr/>
      <dgm:t>
        <a:bodyPr/>
        <a:lstStyle/>
        <a:p>
          <a:endParaRPr lang="en-US"/>
        </a:p>
      </dgm:t>
    </dgm:pt>
    <dgm:pt modelId="{026A583F-0592-425E-8524-E8344974346E}">
      <dgm:prSet/>
      <dgm:spPr/>
      <dgm:t>
        <a:bodyPr/>
        <a:lstStyle/>
        <a:p>
          <a:r>
            <a:rPr lang="en-US" b="1" i="0" baseline="30000"/>
            <a:t>2 </a:t>
          </a:r>
          <a:r>
            <a:rPr lang="en-US" b="0" i="0"/>
            <a:t>For by it the elders obtained a good report.</a:t>
          </a:r>
          <a:endParaRPr lang="en-US"/>
        </a:p>
      </dgm:t>
    </dgm:pt>
    <dgm:pt modelId="{2E2064E1-0F45-4247-ADFC-748EBD4B2BD7}" type="parTrans" cxnId="{A9008389-56F8-4E9C-A6E3-FA4C49D7C684}">
      <dgm:prSet/>
      <dgm:spPr/>
      <dgm:t>
        <a:bodyPr/>
        <a:lstStyle/>
        <a:p>
          <a:endParaRPr lang="en-US"/>
        </a:p>
      </dgm:t>
    </dgm:pt>
    <dgm:pt modelId="{61A70E2A-CD2E-4561-9AA9-EF6F54E7B582}" type="sibTrans" cxnId="{A9008389-56F8-4E9C-A6E3-FA4C49D7C684}">
      <dgm:prSet/>
      <dgm:spPr/>
      <dgm:t>
        <a:bodyPr/>
        <a:lstStyle/>
        <a:p>
          <a:endParaRPr lang="en-US"/>
        </a:p>
      </dgm:t>
    </dgm:pt>
    <dgm:pt modelId="{C5995AAC-DE26-4A21-9198-0E50A7CEBA2C}">
      <dgm:prSet/>
      <dgm:spPr/>
      <dgm:t>
        <a:bodyPr/>
        <a:lstStyle/>
        <a:p>
          <a:r>
            <a:rPr lang="en-US" b="1" i="0" baseline="30000"/>
            <a:t>3 </a:t>
          </a:r>
          <a:r>
            <a:rPr lang="en-US" b="0" i="0"/>
            <a:t>Through faith we understand that the worlds were framed by the word of God, so that things which are seen were not made of things which do appear.</a:t>
          </a:r>
          <a:endParaRPr lang="en-US"/>
        </a:p>
      </dgm:t>
    </dgm:pt>
    <dgm:pt modelId="{D3711E47-E40B-4509-AAE7-F6D2BBEA83F1}" type="parTrans" cxnId="{C70C513C-9603-45D0-B546-3F48E8E9E730}">
      <dgm:prSet/>
      <dgm:spPr/>
      <dgm:t>
        <a:bodyPr/>
        <a:lstStyle/>
        <a:p>
          <a:endParaRPr lang="en-US"/>
        </a:p>
      </dgm:t>
    </dgm:pt>
    <dgm:pt modelId="{DE46C3DF-0828-49FF-A7F8-3DF430EABCF5}" type="sibTrans" cxnId="{C70C513C-9603-45D0-B546-3F48E8E9E730}">
      <dgm:prSet/>
      <dgm:spPr/>
      <dgm:t>
        <a:bodyPr/>
        <a:lstStyle/>
        <a:p>
          <a:endParaRPr lang="en-US"/>
        </a:p>
      </dgm:t>
    </dgm:pt>
    <dgm:pt modelId="{37363BDD-2091-4227-B695-FED3E620077B}" type="pres">
      <dgm:prSet presAssocID="{EE158E2F-1A1C-4F4B-83B6-D2AECC1B5602}" presName="linear" presStyleCnt="0">
        <dgm:presLayoutVars>
          <dgm:animLvl val="lvl"/>
          <dgm:resizeHandles val="exact"/>
        </dgm:presLayoutVars>
      </dgm:prSet>
      <dgm:spPr/>
    </dgm:pt>
    <dgm:pt modelId="{04FE52CD-EAF8-4DAA-93B1-2BDB4326A47B}" type="pres">
      <dgm:prSet presAssocID="{1AF058C1-9806-497D-8679-5357CF7BF7E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949313D-D8FF-4788-B73E-79D9C8E2AD04}" type="pres">
      <dgm:prSet presAssocID="{346573BE-0463-4E2D-A660-5D85A94F7FF0}" presName="spacer" presStyleCnt="0"/>
      <dgm:spPr/>
    </dgm:pt>
    <dgm:pt modelId="{A4A32ECD-3583-4829-A6E9-0235596A7F91}" type="pres">
      <dgm:prSet presAssocID="{026A583F-0592-425E-8524-E8344974346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1E10067-B0F6-422A-82F8-0FDFEB8EB873}" type="pres">
      <dgm:prSet presAssocID="{61A70E2A-CD2E-4561-9AA9-EF6F54E7B582}" presName="spacer" presStyleCnt="0"/>
      <dgm:spPr/>
    </dgm:pt>
    <dgm:pt modelId="{CCD5F335-CD1B-47D0-8D5B-3C113718547A}" type="pres">
      <dgm:prSet presAssocID="{C5995AAC-DE26-4A21-9198-0E50A7CEBA2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2161236-FD65-46B1-B5A2-9C13E60E28CB}" srcId="{EE158E2F-1A1C-4F4B-83B6-D2AECC1B5602}" destId="{1AF058C1-9806-497D-8679-5357CF7BF7E7}" srcOrd="0" destOrd="0" parTransId="{F7831B01-7F07-4750-9CB5-0C64C428D963}" sibTransId="{346573BE-0463-4E2D-A660-5D85A94F7FF0}"/>
    <dgm:cxn modelId="{C70C513C-9603-45D0-B546-3F48E8E9E730}" srcId="{EE158E2F-1A1C-4F4B-83B6-D2AECC1B5602}" destId="{C5995AAC-DE26-4A21-9198-0E50A7CEBA2C}" srcOrd="2" destOrd="0" parTransId="{D3711E47-E40B-4509-AAE7-F6D2BBEA83F1}" sibTransId="{DE46C3DF-0828-49FF-A7F8-3DF430EABCF5}"/>
    <dgm:cxn modelId="{39068B70-DB12-4B7B-82B3-9D220AADF548}" type="presOf" srcId="{EE158E2F-1A1C-4F4B-83B6-D2AECC1B5602}" destId="{37363BDD-2091-4227-B695-FED3E620077B}" srcOrd="0" destOrd="0" presId="urn:microsoft.com/office/officeart/2005/8/layout/vList2"/>
    <dgm:cxn modelId="{3F917F72-CE6B-4A08-8E80-A5928C0E4505}" type="presOf" srcId="{C5995AAC-DE26-4A21-9198-0E50A7CEBA2C}" destId="{CCD5F335-CD1B-47D0-8D5B-3C113718547A}" srcOrd="0" destOrd="0" presId="urn:microsoft.com/office/officeart/2005/8/layout/vList2"/>
    <dgm:cxn modelId="{A9008389-56F8-4E9C-A6E3-FA4C49D7C684}" srcId="{EE158E2F-1A1C-4F4B-83B6-D2AECC1B5602}" destId="{026A583F-0592-425E-8524-E8344974346E}" srcOrd="1" destOrd="0" parTransId="{2E2064E1-0F45-4247-ADFC-748EBD4B2BD7}" sibTransId="{61A70E2A-CD2E-4561-9AA9-EF6F54E7B582}"/>
    <dgm:cxn modelId="{CCDB3992-F34F-420B-B823-26D2DCFFD15F}" type="presOf" srcId="{1AF058C1-9806-497D-8679-5357CF7BF7E7}" destId="{04FE52CD-EAF8-4DAA-93B1-2BDB4326A47B}" srcOrd="0" destOrd="0" presId="urn:microsoft.com/office/officeart/2005/8/layout/vList2"/>
    <dgm:cxn modelId="{388961C4-43AD-4215-BB37-1906F4E18B56}" type="presOf" srcId="{026A583F-0592-425E-8524-E8344974346E}" destId="{A4A32ECD-3583-4829-A6E9-0235596A7F91}" srcOrd="0" destOrd="0" presId="urn:microsoft.com/office/officeart/2005/8/layout/vList2"/>
    <dgm:cxn modelId="{84B4888E-5A4E-4038-969D-0CEF8EEBF117}" type="presParOf" srcId="{37363BDD-2091-4227-B695-FED3E620077B}" destId="{04FE52CD-EAF8-4DAA-93B1-2BDB4326A47B}" srcOrd="0" destOrd="0" presId="urn:microsoft.com/office/officeart/2005/8/layout/vList2"/>
    <dgm:cxn modelId="{51F92E77-4C44-4FB9-8DD7-BE53DF3B9892}" type="presParOf" srcId="{37363BDD-2091-4227-B695-FED3E620077B}" destId="{7949313D-D8FF-4788-B73E-79D9C8E2AD04}" srcOrd="1" destOrd="0" presId="urn:microsoft.com/office/officeart/2005/8/layout/vList2"/>
    <dgm:cxn modelId="{C23819E5-EF10-47BB-A3DF-10278A5992F9}" type="presParOf" srcId="{37363BDD-2091-4227-B695-FED3E620077B}" destId="{A4A32ECD-3583-4829-A6E9-0235596A7F91}" srcOrd="2" destOrd="0" presId="urn:microsoft.com/office/officeart/2005/8/layout/vList2"/>
    <dgm:cxn modelId="{B56FD6AC-BCE8-49B6-B8D4-28722C3AC659}" type="presParOf" srcId="{37363BDD-2091-4227-B695-FED3E620077B}" destId="{11E10067-B0F6-422A-82F8-0FDFEB8EB873}" srcOrd="3" destOrd="0" presId="urn:microsoft.com/office/officeart/2005/8/layout/vList2"/>
    <dgm:cxn modelId="{9B17D42E-2146-47C0-82D5-47DC4125295D}" type="presParOf" srcId="{37363BDD-2091-4227-B695-FED3E620077B}" destId="{CCD5F335-CD1B-47D0-8D5B-3C11371854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E52CD-EAF8-4DAA-93B1-2BDB4326A47B}">
      <dsp:nvSpPr>
        <dsp:cNvPr id="0" name=""/>
        <dsp:cNvSpPr/>
      </dsp:nvSpPr>
      <dsp:spPr>
        <a:xfrm>
          <a:off x="0" y="112498"/>
          <a:ext cx="6391275" cy="16297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Now faith is the substance of things hoped for, the evidence of things not seen.</a:t>
          </a:r>
          <a:endParaRPr lang="en-US" sz="2300" kern="1200"/>
        </a:p>
      </dsp:txBody>
      <dsp:txXfrm>
        <a:off x="79557" y="192055"/>
        <a:ext cx="6232161" cy="1470622"/>
      </dsp:txXfrm>
    </dsp:sp>
    <dsp:sp modelId="{A4A32ECD-3583-4829-A6E9-0235596A7F91}">
      <dsp:nvSpPr>
        <dsp:cNvPr id="0" name=""/>
        <dsp:cNvSpPr/>
      </dsp:nvSpPr>
      <dsp:spPr>
        <a:xfrm>
          <a:off x="0" y="1808475"/>
          <a:ext cx="6391275" cy="1629736"/>
        </a:xfrm>
        <a:prstGeom prst="roundRect">
          <a:avLst/>
        </a:prstGeom>
        <a:solidFill>
          <a:schemeClr val="accent2">
            <a:hueOff val="13361"/>
            <a:satOff val="-37863"/>
            <a:lumOff val="23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i="0" kern="1200" baseline="30000"/>
            <a:t>2 </a:t>
          </a:r>
          <a:r>
            <a:rPr lang="en-US" sz="2300" b="0" i="0" kern="1200"/>
            <a:t>For by it the elders obtained a good report.</a:t>
          </a:r>
          <a:endParaRPr lang="en-US" sz="2300" kern="1200"/>
        </a:p>
      </dsp:txBody>
      <dsp:txXfrm>
        <a:off x="79557" y="1888032"/>
        <a:ext cx="6232161" cy="1470622"/>
      </dsp:txXfrm>
    </dsp:sp>
    <dsp:sp modelId="{CCD5F335-CD1B-47D0-8D5B-3C113718547A}">
      <dsp:nvSpPr>
        <dsp:cNvPr id="0" name=""/>
        <dsp:cNvSpPr/>
      </dsp:nvSpPr>
      <dsp:spPr>
        <a:xfrm>
          <a:off x="0" y="3504451"/>
          <a:ext cx="6391275" cy="1629736"/>
        </a:xfrm>
        <a:prstGeom prst="roundRect">
          <a:avLst/>
        </a:prstGeom>
        <a:solidFill>
          <a:schemeClr val="accent2">
            <a:hueOff val="26723"/>
            <a:satOff val="-75726"/>
            <a:lumOff val="470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i="0" kern="1200" baseline="30000"/>
            <a:t>3 </a:t>
          </a:r>
          <a:r>
            <a:rPr lang="en-US" sz="2300" b="0" i="0" kern="1200"/>
            <a:t>Through faith we understand that the worlds were framed by the word of God, so that things which are seen were not made of things which do appear.</a:t>
          </a:r>
          <a:endParaRPr lang="en-US" sz="2300" kern="1200"/>
        </a:p>
      </dsp:txBody>
      <dsp:txXfrm>
        <a:off x="79557" y="3584008"/>
        <a:ext cx="6232161" cy="1470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4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3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8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2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63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88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05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7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1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5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5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2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2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4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9046402-238C-48DD-911B-FB2A9F7CFA14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D0C35CC-165F-4D99-89DA-50C5B10A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01AAD-573F-FC0E-270D-BD621AA24C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 KEYS TO SOLVE ANY PROBLEM.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EA3F3-67B4-F7EC-F251-B6D8D33EC5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Transforming love community. </a:t>
            </a:r>
          </a:p>
          <a:p>
            <a:r>
              <a:rPr lang="en-US" dirty="0"/>
              <a:t>Dr. </a:t>
            </a:r>
            <a:r>
              <a:rPr lang="en-US" dirty="0" err="1"/>
              <a:t>shaheerah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941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3DBFB-3835-A817-AAB2-F219B62A9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Course In Miracles teaches us…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E0EC6-1E16-92F8-249E-9F4DFB8E4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887" y="2784122"/>
            <a:ext cx="8761413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7B2705"/>
                </a:solidFill>
              </a:rPr>
              <a:t>There is only </a:t>
            </a:r>
            <a:r>
              <a:rPr lang="en-US" sz="3200" b="1" i="1" u="sng" dirty="0">
                <a:solidFill>
                  <a:srgbClr val="7B2705"/>
                </a:solidFill>
              </a:rPr>
              <a:t>one </a:t>
            </a:r>
            <a:r>
              <a:rPr lang="en-US" sz="3200" b="1" u="sng" dirty="0">
                <a:solidFill>
                  <a:srgbClr val="7B2705"/>
                </a:solidFill>
              </a:rPr>
              <a:t>problem: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B2705"/>
                </a:solidFill>
              </a:rPr>
              <a:t>A belief in separation</a:t>
            </a:r>
          </a:p>
          <a:p>
            <a:pPr marL="0" indent="0">
              <a:buNone/>
            </a:pPr>
            <a:r>
              <a:rPr lang="en-US" sz="3200" b="1" u="sng" dirty="0">
                <a:solidFill>
                  <a:srgbClr val="7B2705"/>
                </a:solidFill>
              </a:rPr>
              <a:t>There is only </a:t>
            </a:r>
            <a:r>
              <a:rPr lang="en-US" sz="3200" b="1" i="1" u="sng" dirty="0">
                <a:solidFill>
                  <a:srgbClr val="7B2705"/>
                </a:solidFill>
              </a:rPr>
              <a:t>one</a:t>
            </a:r>
            <a:r>
              <a:rPr lang="en-US" sz="3200" b="1" u="sng" dirty="0">
                <a:solidFill>
                  <a:srgbClr val="7B2705"/>
                </a:solidFill>
              </a:rPr>
              <a:t> solution: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B2705"/>
                </a:solidFill>
              </a:rPr>
              <a:t>At-One-</a:t>
            </a:r>
            <a:r>
              <a:rPr lang="en-US" sz="2800" b="1" dirty="0" err="1">
                <a:solidFill>
                  <a:srgbClr val="7B2705"/>
                </a:solidFill>
              </a:rPr>
              <a:t>Ment</a:t>
            </a:r>
            <a:endParaRPr lang="en-US" sz="2800" b="1" dirty="0">
              <a:solidFill>
                <a:srgbClr val="7B27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67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0FBB-7741-F391-D055-6A851F457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Seems like we have a myriad of different problems…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14A87-588B-1C00-9747-B9B92B321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04533"/>
            <a:ext cx="8761413" cy="361526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OUR BIGGEST PROBLEM IS THAT WE BELIEVE WE ARE SEPARATED FROM GOD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      Many of us were conditioned to believe in a God in the sky. 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WE BELIEVE THAT WE ARE INHERENTLY BAD THUS UNWORTHY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WE BELIEVE WE ARE JUST A BODY WITH A NUMBER OF YEARS TO HANG OUT HERE AND THEN WE DIE.</a:t>
            </a:r>
          </a:p>
        </p:txBody>
      </p:sp>
    </p:spTree>
    <p:extLst>
      <p:ext uri="{BB962C8B-B14F-4D97-AF65-F5344CB8AC3E}">
        <p14:creationId xmlns:p14="http://schemas.microsoft.com/office/powerpoint/2010/main" val="380675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86B76-98E2-E12A-347C-1F6A4ABB2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I was attracted into truth thru Unity because of their 5 basic foundational  principles.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20C6B-D34C-CB6B-E1F9-7CF3DCB7C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02933"/>
            <a:ext cx="8761413" cy="4555067"/>
          </a:xfrm>
        </p:spPr>
        <p:txBody>
          <a:bodyPr/>
          <a:lstStyle/>
          <a:p>
            <a:r>
              <a:rPr lang="en-US" dirty="0"/>
              <a:t>1. God is absolute good, everywhere present.</a:t>
            </a:r>
          </a:p>
          <a:p>
            <a:r>
              <a:rPr lang="en-US" dirty="0"/>
              <a:t> 2. Human beings have a spark of divinity within them, The Christ spirit within.  Their very essence is of God, and therefore they are also inherently good.</a:t>
            </a:r>
          </a:p>
          <a:p>
            <a:r>
              <a:rPr lang="en-US" dirty="0"/>
              <a:t>3. Human beings create their experiences by the activity of their thinking.  Everything in the manifest realm has its beginning in thought. </a:t>
            </a:r>
          </a:p>
          <a:p>
            <a:r>
              <a:rPr lang="en-US" dirty="0"/>
              <a:t>4.  Prayer is creative thinking that heightens the connection with God‐Mind and therefore brings forth wisdom, healing, prosperity, and everything good.</a:t>
            </a:r>
          </a:p>
          <a:p>
            <a:r>
              <a:rPr lang="en-US" dirty="0"/>
              <a:t> 5.  Knowing and understanding the laws of life, also called Truth, are not enough.  A person must also live the truth that he or she knows. The 5 Principles Adapted For Children A</a:t>
            </a:r>
          </a:p>
        </p:txBody>
      </p:sp>
    </p:spTree>
    <p:extLst>
      <p:ext uri="{BB962C8B-B14F-4D97-AF65-F5344CB8AC3E}">
        <p14:creationId xmlns:p14="http://schemas.microsoft.com/office/powerpoint/2010/main" val="278895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844043-2B05-4A69-98C6-CF0F26946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C2AD7F1-D41F-4DC2-8C0D-28429DF70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D1E228D-CA9E-41E4-87C8-21C841EAD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45F3D31F-26BB-46A1-A3D3-A758FF02A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B15905-1588-4FAB-9558-04F1B2186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C72FA550-997B-4EFC-9E96-6937BDAE2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A41FDE27-F763-46C3-B111-19C1535BF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B079A2-CBC0-3086-5D44-F44589D40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Hebrews 11: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417D79A-45EF-4C57-ABEB-04910F333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F961809-E0A2-5BD0-0C14-C75BA5A19D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969828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504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428A8-F674-C01B-5435-AC4B35DA5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LOVE IS A COMMAND </a:t>
            </a:r>
          </a:p>
        </p:txBody>
      </p:sp>
      <p:pic>
        <p:nvPicPr>
          <p:cNvPr id="9" name="Content Placeholder 8" descr="A page of a book&#10;&#10;Description automatically generated with low confidence">
            <a:extLst>
              <a:ext uri="{FF2B5EF4-FFF2-40B4-BE49-F238E27FC236}">
                <a16:creationId xmlns:a16="http://schemas.microsoft.com/office/drawing/2014/main" id="{15D992C2-9C9A-E0DF-E4D5-F5DA5BC8D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" y="2314575"/>
            <a:ext cx="11206955" cy="4643438"/>
          </a:xfrm>
        </p:spPr>
      </p:pic>
    </p:spTree>
    <p:extLst>
      <p:ext uri="{BB962C8B-B14F-4D97-AF65-F5344CB8AC3E}">
        <p14:creationId xmlns:p14="http://schemas.microsoft.com/office/powerpoint/2010/main" val="2347780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6DF43FA8-38C4-45AB-9900-9EC53B1687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3BA3B4D-83A1-4449-B7EB-22C0AEBC16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07C8D1D-E7A8-4E40-96CB-D37EAD8DF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CE3635D-6C0E-4AF6-A849-738D76CEC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59C3FDF-43DF-4E4E-86C4-596BA6FCE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BAFAE55-8355-40F4-8EA2-64649F12F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A36B589-6F79-4022-A257-7671D78E0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282CF0-2AA6-4445-B290-4C2CCE0FF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EACF4B03-D23E-4C56-9468-E0C1710A37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F96B73AD-F051-4885-A6FF-2E33DAF9C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A5D398-956B-44E1-A060-8A3100EE0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801" y="1143000"/>
            <a:ext cx="7028221" cy="313403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/>
              <a:t>WISDOM</a:t>
            </a:r>
          </a:p>
        </p:txBody>
      </p:sp>
      <p:pic>
        <p:nvPicPr>
          <p:cNvPr id="5" name="Content Placeholder 4" descr="A picture containing text, person, person&#10;&#10;Description automatically generated">
            <a:extLst>
              <a:ext uri="{FF2B5EF4-FFF2-40B4-BE49-F238E27FC236}">
                <a16:creationId xmlns:a16="http://schemas.microsoft.com/office/drawing/2014/main" id="{2E10C77C-F855-7D2C-8499-FA853FA3DF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5" r="460" b="1"/>
          <a:stretch/>
        </p:blipFill>
        <p:spPr>
          <a:xfrm>
            <a:off x="1109764" y="1113063"/>
            <a:ext cx="3531062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8685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471</TotalTime>
  <Words>322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5 KEYS TO SOLVE ANY PROBLEM.</vt:lpstr>
      <vt:lpstr>A Course In Miracles teaches us…</vt:lpstr>
      <vt:lpstr>Seems like we have a myriad of different problems…</vt:lpstr>
      <vt:lpstr>I was attracted into truth thru Unity because of their 5 basic foundational  principles.</vt:lpstr>
      <vt:lpstr>Hebrews 11: </vt:lpstr>
      <vt:lpstr>LOVE IS A COMMAND </vt:lpstr>
      <vt:lpstr>WISDOM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KEYS TO SOLVE ANY PROBLEM.</dc:title>
  <dc:creator>Linda</dc:creator>
  <cp:lastModifiedBy>Linda</cp:lastModifiedBy>
  <cp:revision>4</cp:revision>
  <dcterms:created xsi:type="dcterms:W3CDTF">2022-10-15T15:05:48Z</dcterms:created>
  <dcterms:modified xsi:type="dcterms:W3CDTF">2022-10-16T00:40:01Z</dcterms:modified>
</cp:coreProperties>
</file>