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72" r:id="rId6"/>
    <p:sldId id="271" r:id="rId7"/>
    <p:sldId id="260" r:id="rId8"/>
    <p:sldId id="262" r:id="rId9"/>
    <p:sldId id="263" r:id="rId10"/>
    <p:sldId id="264" r:id="rId11"/>
    <p:sldId id="261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3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35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5000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1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81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81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94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2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4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1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6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0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4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7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47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D8FBF4E6-0CB9-0E87-452B-DBF6A45A4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50" b="104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30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76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8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7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8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9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0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1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2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104" name="Picture 2">
            <a:extLst>
              <a:ext uri="{FF2B5EF4-FFF2-40B4-BE49-F238E27FC236}">
                <a16:creationId xmlns:a16="http://schemas.microsoft.com/office/drawing/2014/main" id="{43BCD4D4-0FCB-418E-9D58-033B2DB4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BC3E363D-4793-4E9B-88F5-58007346C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2">
            <a:extLst>
              <a:ext uri="{FF2B5EF4-FFF2-40B4-BE49-F238E27FC236}">
                <a16:creationId xmlns:a16="http://schemas.microsoft.com/office/drawing/2014/main" id="{AA3F2319-3466-4D84-ABE4-77BC773F3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1F5E97C-9C08-9812-DEF3-3DE408CE5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433" y="965201"/>
            <a:ext cx="5327134" cy="4927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95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551C300-1D7A-46C3-9EF6-0EAC9B1E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EC1EDC6-1B42-4FCD-BC53-B1D05BFF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3EFBCB-98A2-4F16-B3BB-BF9EC1784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B399E29C-9CF8-4BD1-8750-949BA21268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CB02DFF7-56DA-42B6-B49A-C8926B841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07F77B45-21CD-43DB-AD58-24F814502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F0151C40-12A4-4A09-A8B6-179A062EF6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F0146EA7-EB82-410D-A6ED-7C10C525AD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20DD5C02-0C86-4FA9-B82A-254EF58D37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19ED9FD5-1147-400A-8A32-82A74F7AD8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E79E6A0D-4D79-4788-8769-B98948801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6F42038-BF59-409A-902B-AD7799149A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D8B0BD48-5982-4C95-A7C8-E0D2306453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F6C539D3-C6BD-4FB0-AA91-5AF1BF14C5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34F70AD6-B8F4-4F9D-8593-D4047107B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51EAB0E0-5DE2-4906-80B0-211A624789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38E8B65E-526B-458D-85A5-21C0A1A74F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CCE331A2-5388-42F4-A175-69310C1BE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4E758D69-ACA2-4888-84BB-B05B1FAF2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Rectangle 21">
                <a:extLst>
                  <a:ext uri="{FF2B5EF4-FFF2-40B4-BE49-F238E27FC236}">
                    <a16:creationId xmlns:a16="http://schemas.microsoft.com/office/drawing/2014/main" id="{078AAA22-796B-4F0E-85DA-B8B0E8111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2">
                <a:extLst>
                  <a:ext uri="{FF2B5EF4-FFF2-40B4-BE49-F238E27FC236}">
                    <a16:creationId xmlns:a16="http://schemas.microsoft.com/office/drawing/2014/main" id="{D1254A9A-3E31-4A25-9A91-F9BC6CF6A3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3">
                <a:extLst>
                  <a:ext uri="{FF2B5EF4-FFF2-40B4-BE49-F238E27FC236}">
                    <a16:creationId xmlns:a16="http://schemas.microsoft.com/office/drawing/2014/main" id="{18CADB3C-936C-476A-A261-28DD5ABA73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id="{771961D1-28D7-4CC1-A720-2933E8B91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5">
                <a:extLst>
                  <a:ext uri="{FF2B5EF4-FFF2-40B4-BE49-F238E27FC236}">
                    <a16:creationId xmlns:a16="http://schemas.microsoft.com/office/drawing/2014/main" id="{E7B8B616-B89E-4A1C-98DE-13B8B93947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5D6CC1A1-D003-44BA-87E4-B3A7F3D300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FF32749B-B34C-4FCB-A33A-0478844A9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4455F261-AC57-4085-8989-4DBED747F1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57CEA90D-DB58-4EC0-A55C-15FAF59E04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66BBB005-2E38-496A-A46C-FD2B0605C1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E1A7618C-DE9D-401A-AD7A-784F19DA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E441C57-A0CF-4D49-9609-55CB4646B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" name="Freeform 32">
                <a:extLst>
                  <a:ext uri="{FF2B5EF4-FFF2-40B4-BE49-F238E27FC236}">
                    <a16:creationId xmlns:a16="http://schemas.microsoft.com/office/drawing/2014/main" id="{2D3240AD-75B9-452B-9967-D05B40DE5F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3">
                <a:extLst>
                  <a:ext uri="{FF2B5EF4-FFF2-40B4-BE49-F238E27FC236}">
                    <a16:creationId xmlns:a16="http://schemas.microsoft.com/office/drawing/2014/main" id="{6A557EE5-4777-4655-A433-05006D841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4">
                <a:extLst>
                  <a:ext uri="{FF2B5EF4-FFF2-40B4-BE49-F238E27FC236}">
                    <a16:creationId xmlns:a16="http://schemas.microsoft.com/office/drawing/2014/main" id="{6B721B6E-8FF2-470B-A180-C594E82718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5">
                <a:extLst>
                  <a:ext uri="{FF2B5EF4-FFF2-40B4-BE49-F238E27FC236}">
                    <a16:creationId xmlns:a16="http://schemas.microsoft.com/office/drawing/2014/main" id="{23E045A6-2D54-488D-B5F0-688518430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6">
                <a:extLst>
                  <a:ext uri="{FF2B5EF4-FFF2-40B4-BE49-F238E27FC236}">
                    <a16:creationId xmlns:a16="http://schemas.microsoft.com/office/drawing/2014/main" id="{2A4F07ED-57C7-4FF7-ABF8-793FC03A24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8829D0E6-D04F-4297-A784-6837F13EC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9477D3D3-AA00-446F-B05D-EBBA25D3C9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5AC450AD-A350-42FA-B7EA-103D4416B4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A10F783A-EC27-47BE-A21D-3531A036FA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2CBE444-D00C-4C80-9F29-42A250C500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3" name="Picture 2" descr="Logo, schematic, company name&#10;&#10;Description automatically generated">
            <a:extLst>
              <a:ext uri="{FF2B5EF4-FFF2-40B4-BE49-F238E27FC236}">
                <a16:creationId xmlns:a16="http://schemas.microsoft.com/office/drawing/2014/main" id="{D7A32FD7-A625-E61B-9725-CBC91012FA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1" r="8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4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55AF5C-1515-FF03-51FF-5BF735C2C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226" y="195475"/>
            <a:ext cx="6467050" cy="6467050"/>
          </a:xfrm>
        </p:spPr>
      </p:pic>
    </p:spTree>
    <p:extLst>
      <p:ext uri="{BB962C8B-B14F-4D97-AF65-F5344CB8AC3E}">
        <p14:creationId xmlns:p14="http://schemas.microsoft.com/office/powerpoint/2010/main" val="131967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551C300-1D7A-46C3-9EF6-0EAC9B1E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EC1EDC6-1B42-4FCD-BC53-B1D05BFF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3EFBCB-98A2-4F16-B3BB-BF9EC1784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B399E29C-9CF8-4BD1-8750-949BA21268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CB02DFF7-56DA-42B6-B49A-C8926B841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07F77B45-21CD-43DB-AD58-24F814502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F0151C40-12A4-4A09-A8B6-179A062EF6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F0146EA7-EB82-410D-A6ED-7C10C525AD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20DD5C02-0C86-4FA9-B82A-254EF58D37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19ED9FD5-1147-400A-8A32-82A74F7AD8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E79E6A0D-4D79-4788-8769-B98948801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A6F42038-BF59-409A-902B-AD7799149A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8B0BD48-5982-4C95-A7C8-E0D2306453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F6C539D3-C6BD-4FB0-AA91-5AF1BF14C5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34F70AD6-B8F4-4F9D-8593-D4047107B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51EAB0E0-5DE2-4906-80B0-211A624789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38E8B65E-526B-458D-85A5-21C0A1A74F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CCE331A2-5388-42F4-A175-69310C1BE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4E758D69-ACA2-4888-84BB-B05B1FAF2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078AAA22-796B-4F0E-85DA-B8B0E8111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D1254A9A-3E31-4A25-9A91-F9BC6CF6A3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18CADB3C-936C-476A-A261-28DD5ABA73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771961D1-28D7-4CC1-A720-2933E8B91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E7B8B616-B89E-4A1C-98DE-13B8B93947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5D6CC1A1-D003-44BA-87E4-B3A7F3D300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FF32749B-B34C-4FCB-A33A-0478844A9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4455F261-AC57-4085-8989-4DBED747F1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57CEA90D-DB58-4EC0-A55C-15FAF59E04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66BBB005-2E38-496A-A46C-FD2B0605C1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E1A7618C-DE9D-401A-AD7A-784F19DA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E441C57-A0CF-4D49-9609-55CB4646B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2D3240AD-75B9-452B-9967-D05B40DE5F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6A557EE5-4777-4655-A433-05006D841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6B721B6E-8FF2-470B-A180-C594E82718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23E045A6-2D54-488D-B5F0-688518430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2A4F07ED-57C7-4FF7-ABF8-793FC03A24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8829D0E6-D04F-4297-A784-6837F13EC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9477D3D3-AA00-446F-B05D-EBBA25D3C9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5AC450AD-A350-42FA-B7EA-103D4416B4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A10F783A-EC27-47BE-A21D-3531A036FA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A2CBE444-D00C-4C80-9F29-42A250C500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E22AC1FF-9472-4A93-BE19-AE0C24FE5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4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06A1397-64E0-4853-ADE2-3EE143B2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8C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F6F966-DE77-F4B0-AE5B-1496C34BCD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44" b="2785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71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66CF379-1CAB-AA1E-2816-4000057DE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788" y="230977"/>
            <a:ext cx="7694471" cy="62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6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1" name="Picture 2">
            <a:extLst>
              <a:ext uri="{FF2B5EF4-FFF2-40B4-BE49-F238E27FC236}">
                <a16:creationId xmlns:a16="http://schemas.microsoft.com/office/drawing/2014/main" id="{43BCD4D4-0FCB-418E-9D58-033B2DB4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" name="Rectangle 52">
            <a:extLst>
              <a:ext uri="{FF2B5EF4-FFF2-40B4-BE49-F238E27FC236}">
                <a16:creationId xmlns:a16="http://schemas.microsoft.com/office/drawing/2014/main" id="{BC3E363D-4793-4E9B-88F5-58007346C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AA3F2319-3466-4D84-ABE4-77BC773F3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41961D2-7914-8F82-347A-49F654629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076" y="965201"/>
            <a:ext cx="5945848" cy="4927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1603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6551C300-1D7A-46C3-9EF6-0EAC9B1E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EC1EDC6-1B42-4FCD-BC53-B1D05BFF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33EFBCB-98A2-4F16-B3BB-BF9EC1784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B399E29C-9CF8-4BD1-8750-949BA21268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CB02DFF7-56DA-42B6-B49A-C8926B841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7F77B45-21CD-43DB-AD58-24F814502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F0151C40-12A4-4A09-A8B6-179A062EF6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F0146EA7-EB82-410D-A6ED-7C10C525AD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20DD5C02-0C86-4FA9-B82A-254EF58D37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19ED9FD5-1147-400A-8A32-82A74F7AD8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E79E6A0D-4D79-4788-8769-B98948801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A6F42038-BF59-409A-902B-AD7799149A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8B0BD48-5982-4C95-A7C8-E0D2306453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F6C539D3-C6BD-4FB0-AA91-5AF1BF14C5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4F70AD6-B8F4-4F9D-8593-D4047107B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51EAB0E0-5DE2-4906-80B0-211A624789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38E8B65E-526B-458D-85A5-21C0A1A74F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CCE331A2-5388-42F4-A175-69310C1BE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4E758D69-ACA2-4888-84BB-B05B1FAF2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078AAA22-796B-4F0E-85DA-B8B0E8111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D1254A9A-3E31-4A25-9A91-F9BC6CF6A3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18CADB3C-936C-476A-A261-28DD5ABA73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771961D1-28D7-4CC1-A720-2933E8B91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E7B8B616-B89E-4A1C-98DE-13B8B93947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D6CC1A1-D003-44BA-87E4-B3A7F3D300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F32749B-B34C-4FCB-A33A-0478844A9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55F261-AC57-4085-8989-4DBED747F1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57CEA90D-DB58-4EC0-A55C-15FAF59E04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66BBB005-2E38-496A-A46C-FD2B0605C1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E1A7618C-DE9D-401A-AD7A-784F19DA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441C57-A0CF-4D49-9609-55CB4646B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2D3240AD-75B9-452B-9967-D05B40DE5F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A557EE5-4777-4655-A433-05006D841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6B721B6E-8FF2-470B-A180-C594E82718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23E045A6-2D54-488D-B5F0-688518430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2A4F07ED-57C7-4FF7-ABF8-793FC03A24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8829D0E6-D04F-4297-A784-6837F13EC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9477D3D3-AA00-446F-B05D-EBBA25D3C9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5AC450AD-A350-42FA-B7EA-103D4416B4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A10F783A-EC27-47BE-A21D-3531A036FA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A2CBE444-D00C-4C80-9F29-42A250C500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E36F5091-1C0F-4B1E-B370-4498A1DD6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60B42BF1-5DEF-2EA9-BB67-AC873E0936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70" r="1" b="1870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E82AB671-CA63-405A-AE84-EB344CD2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9DB9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21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6551C300-1D7A-46C3-9EF6-0EAC9B1E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EC1EDC6-1B42-4FCD-BC53-B1D05BFF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33EFBCB-98A2-4F16-B3BB-BF9EC1784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B399E29C-9CF8-4BD1-8750-949BA21268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CB02DFF7-56DA-42B6-B49A-C8926B841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7F77B45-21CD-43DB-AD58-24F814502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F0151C40-12A4-4A09-A8B6-179A062EF6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F0146EA7-EB82-410D-A6ED-7C10C525AD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20DD5C02-0C86-4FA9-B82A-254EF58D37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19ED9FD5-1147-400A-8A32-82A74F7AD8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E79E6A0D-4D79-4788-8769-B98948801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A6F42038-BF59-409A-902B-AD7799149A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8B0BD48-5982-4C95-A7C8-E0D2306453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F6C539D3-C6BD-4FB0-AA91-5AF1BF14C5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4F70AD6-B8F4-4F9D-8593-D4047107B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51EAB0E0-5DE2-4906-80B0-211A624789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38E8B65E-526B-458D-85A5-21C0A1A74F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CCE331A2-5388-42F4-A175-69310C1BE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4E758D69-ACA2-4888-84BB-B05B1FAF2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078AAA22-796B-4F0E-85DA-B8B0E8111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D1254A9A-3E31-4A25-9A91-F9BC6CF6A3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18CADB3C-936C-476A-A261-28DD5ABA73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771961D1-28D7-4CC1-A720-2933E8B91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E7B8B616-B89E-4A1C-98DE-13B8B93947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D6CC1A1-D003-44BA-87E4-B3A7F3D300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F32749B-B34C-4FCB-A33A-0478844A9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55F261-AC57-4085-8989-4DBED747F1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57CEA90D-DB58-4EC0-A55C-15FAF59E04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66BBB005-2E38-496A-A46C-FD2B0605C1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E1A7618C-DE9D-401A-AD7A-784F19DA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441C57-A0CF-4D49-9609-55CB4646B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2D3240AD-75B9-452B-9967-D05B40DE5F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A557EE5-4777-4655-A433-05006D841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6B721B6E-8FF2-470B-A180-C594E82718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23E045A6-2D54-488D-B5F0-688518430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2A4F07ED-57C7-4FF7-ABF8-793FC03A24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8829D0E6-D04F-4297-A784-6837F13EC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9477D3D3-AA00-446F-B05D-EBBA25D3C9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5AC450AD-A350-42FA-B7EA-103D4416B4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A10F783A-EC27-47BE-A21D-3531A036FA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A2CBE444-D00C-4C80-9F29-42A250C500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C7D8E82-D788-0117-7D3B-6D73BD30F3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35" b="68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5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04355E1-ACE9-3775-8F0D-A9896DF65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129" y="643467"/>
            <a:ext cx="665174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8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BBEFBD0-FA1B-5BD3-15C6-A7BFB309F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120" y="502296"/>
            <a:ext cx="8747760" cy="582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1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18691DA-A224-A045-9043-453D7A311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5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6551C300-1D7A-46C3-9EF6-0EAC9B1E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EC1EDC6-1B42-4FCD-BC53-B1D05BFF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33EFBCB-98A2-4F16-B3BB-BF9EC1784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B399E29C-9CF8-4BD1-8750-949BA21268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CB02DFF7-56DA-42B6-B49A-C8926B841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7F77B45-21CD-43DB-AD58-24F814502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F0151C40-12A4-4A09-A8B6-179A062EF6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F0146EA7-EB82-410D-A6ED-7C10C525AD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20DD5C02-0C86-4FA9-B82A-254EF58D37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19ED9FD5-1147-400A-8A32-82A74F7AD8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E79E6A0D-4D79-4788-8769-B98948801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A6F42038-BF59-409A-902B-AD7799149A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8B0BD48-5982-4C95-A7C8-E0D2306453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F6C539D3-C6BD-4FB0-AA91-5AF1BF14C5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4F70AD6-B8F4-4F9D-8593-D4047107B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51EAB0E0-5DE2-4906-80B0-211A624789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38E8B65E-526B-458D-85A5-21C0A1A74F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CCE331A2-5388-42F4-A175-69310C1BE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4E758D69-ACA2-4888-84BB-B05B1FAF2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078AAA22-796B-4F0E-85DA-B8B0E8111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D1254A9A-3E31-4A25-9A91-F9BC6CF6A3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18CADB3C-936C-476A-A261-28DD5ABA73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771961D1-28D7-4CC1-A720-2933E8B91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E7B8B616-B89E-4A1C-98DE-13B8B93947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D6CC1A1-D003-44BA-87E4-B3A7F3D300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F32749B-B34C-4FCB-A33A-0478844A9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55F261-AC57-4085-8989-4DBED747F1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57CEA90D-DB58-4EC0-A55C-15FAF59E04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66BBB005-2E38-496A-A46C-FD2B0605C1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E1A7618C-DE9D-401A-AD7A-784F19DA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441C57-A0CF-4D49-9609-55CB4646B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2D3240AD-75B9-452B-9967-D05B40DE5F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A557EE5-4777-4655-A433-05006D841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6B721B6E-8FF2-470B-A180-C594E82718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23E045A6-2D54-488D-B5F0-688518430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2A4F07ED-57C7-4FF7-ABF8-793FC03A24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8829D0E6-D04F-4297-A784-6837F13EC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9477D3D3-AA00-446F-B05D-EBBA25D3C9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5AC450AD-A350-42FA-B7EA-103D4416B4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A10F783A-EC27-47BE-A21D-3531A036FA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A2CBE444-D00C-4C80-9F29-42A250C500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8EA4C87F-445A-CF68-358F-FE24D159DA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6551C300-1D7A-46C3-9EF6-0EAC9B1E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EC1EDC6-1B42-4FCD-BC53-B1D05BFF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33EFBCB-98A2-4F16-B3BB-BF9EC1784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B399E29C-9CF8-4BD1-8750-949BA21268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CB02DFF7-56DA-42B6-B49A-C8926B841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7F77B45-21CD-43DB-AD58-24F814502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F0151C40-12A4-4A09-A8B6-179A062EF6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F0146EA7-EB82-410D-A6ED-7C10C525AD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20DD5C02-0C86-4FA9-B82A-254EF58D37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19ED9FD5-1147-400A-8A32-82A74F7AD8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E79E6A0D-4D79-4788-8769-B98948801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A6F42038-BF59-409A-902B-AD7799149A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8B0BD48-5982-4C95-A7C8-E0D2306453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F6C539D3-C6BD-4FB0-AA91-5AF1BF14C5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4F70AD6-B8F4-4F9D-8593-D4047107B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51EAB0E0-5DE2-4906-80B0-211A624789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38E8B65E-526B-458D-85A5-21C0A1A74F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CCE331A2-5388-42F4-A175-69310C1BE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4E758D69-ACA2-4888-84BB-B05B1FAF2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078AAA22-796B-4F0E-85DA-B8B0E8111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D1254A9A-3E31-4A25-9A91-F9BC6CF6A3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18CADB3C-936C-476A-A261-28DD5ABA73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771961D1-28D7-4CC1-A720-2933E8B91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E7B8B616-B89E-4A1C-98DE-13B8B93947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D6CC1A1-D003-44BA-87E4-B3A7F3D300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F32749B-B34C-4FCB-A33A-0478844A9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55F261-AC57-4085-8989-4DBED747F1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57CEA90D-DB58-4EC0-A55C-15FAF59E04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66BBB005-2E38-496A-A46C-FD2B0605C1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E1A7618C-DE9D-401A-AD7A-784F19DA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441C57-A0CF-4D49-9609-55CB4646B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2D3240AD-75B9-452B-9967-D05B40DE5F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A557EE5-4777-4655-A433-05006D841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6B721B6E-8FF2-470B-A180-C594E82718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23E045A6-2D54-488D-B5F0-688518430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2A4F07ED-57C7-4FF7-ABF8-793FC03A24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8829D0E6-D04F-4297-A784-6837F13EC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9477D3D3-AA00-446F-B05D-EBBA25D3C9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5AC450AD-A350-42FA-B7EA-103D4416B4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A10F783A-EC27-47BE-A21D-3531A036FA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A2CBE444-D00C-4C80-9F29-42A250C500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" name="Picture 4" descr="Simple paper heart on red background">
            <a:extLst>
              <a:ext uri="{FF2B5EF4-FFF2-40B4-BE49-F238E27FC236}">
                <a16:creationId xmlns:a16="http://schemas.microsoft.com/office/drawing/2014/main" id="{059358D7-444E-D90D-7968-28E1515017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88" b="136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49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6188E7E-A173-980D-FE72-82C950773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15" y="643467"/>
            <a:ext cx="707436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54D1368-28F9-E6AB-865E-D93677F44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03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FD8AFF0-3F67-4400-B476-7905691B4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21" y="0"/>
            <a:ext cx="12586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26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31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Stephens</dc:creator>
  <cp:lastModifiedBy>Linda Stephens</cp:lastModifiedBy>
  <cp:revision>4</cp:revision>
  <dcterms:created xsi:type="dcterms:W3CDTF">2022-07-31T10:13:34Z</dcterms:created>
  <dcterms:modified xsi:type="dcterms:W3CDTF">2022-07-31T11:46:16Z</dcterms:modified>
</cp:coreProperties>
</file>