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79" r:id="rId3"/>
    <p:sldId id="257" r:id="rId4"/>
    <p:sldId id="283" r:id="rId5"/>
    <p:sldId id="280" r:id="rId6"/>
    <p:sldId id="281" r:id="rId7"/>
    <p:sldId id="282" r:id="rId8"/>
    <p:sldId id="258" r:id="rId9"/>
    <p:sldId id="260" r:id="rId10"/>
    <p:sldId id="261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1" r:id="rId19"/>
    <p:sldId id="272" r:id="rId20"/>
    <p:sldId id="274" r:id="rId21"/>
    <p:sldId id="277" r:id="rId22"/>
    <p:sldId id="278" r:id="rId23"/>
    <p:sldId id="276" r:id="rId24"/>
    <p:sldId id="264" r:id="rId25"/>
    <p:sldId id="284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85" r:id="rId36"/>
    <p:sldId id="295" r:id="rId37"/>
    <p:sldId id="29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4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59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19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36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54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7943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81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40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28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2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8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25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1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38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89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79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90FA2-50D6-4339-A7B9-6AFAB6A51483}" type="datetimeFigureOut">
              <a:rPr lang="en-US" smtClean="0"/>
              <a:t>9/3/22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C78F2A1-5A85-4512-BD74-A79ABE3B3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0A420-94B0-4764-AB71-7E6719E8A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Soul Level Healing</a:t>
            </a:r>
            <a:br>
              <a:rPr lang="en-US" dirty="0"/>
            </a:br>
            <a:r>
              <a:rPr lang="en-US" dirty="0"/>
              <a:t>2022</a:t>
            </a:r>
            <a:br>
              <a:rPr lang="en-US" dirty="0"/>
            </a:br>
            <a:r>
              <a:rPr lang="en-US" dirty="0"/>
              <a:t>Rev. </a:t>
            </a:r>
            <a:r>
              <a:rPr lang="en-US" dirty="0" err="1"/>
              <a:t>Shaheerah</a:t>
            </a:r>
            <a:r>
              <a:rPr lang="en-US" dirty="0"/>
              <a:t>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4C1A807-1569-EA60-1449-B1B814B01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528553"/>
            <a:ext cx="8302012" cy="619180"/>
          </a:xfrm>
        </p:spPr>
        <p:txBody>
          <a:bodyPr>
            <a:noAutofit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Arial Rounded MT Bold" panose="020F0704030504030204" pitchFamily="34" charset="77"/>
              </a:rPr>
              <a:t>Thank you God for harmony in all of my relationships and divine resources for every need forever.</a:t>
            </a:r>
          </a:p>
        </p:txBody>
      </p:sp>
    </p:spTree>
    <p:extLst>
      <p:ext uri="{BB962C8B-B14F-4D97-AF65-F5344CB8AC3E}">
        <p14:creationId xmlns:p14="http://schemas.microsoft.com/office/powerpoint/2010/main" val="1305410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13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9" name="Content Placeholder 8" descr="A picture containing person, indoor, person, smiling&#10;&#10;Description automatically generated">
            <a:extLst>
              <a:ext uri="{FF2B5EF4-FFF2-40B4-BE49-F238E27FC236}">
                <a16:creationId xmlns:a16="http://schemas.microsoft.com/office/drawing/2014/main" id="{91DC6980-4AED-185A-A5F4-CF5F17984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6" t="1500" r="9149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4787F9-BD75-697D-8522-07DB915A4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89" y="3491745"/>
            <a:ext cx="4411805" cy="222938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Soulmates can be  friends.  They do not have to always be a “romantic” partnership.</a:t>
            </a:r>
          </a:p>
        </p:txBody>
      </p:sp>
    </p:spTree>
    <p:extLst>
      <p:ext uri="{BB962C8B-B14F-4D97-AF65-F5344CB8AC3E}">
        <p14:creationId xmlns:p14="http://schemas.microsoft.com/office/powerpoint/2010/main" val="2080960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025C266-2D87-0F46-9A32-7CBC77288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8" y="2434043"/>
            <a:ext cx="3884584" cy="231164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Practice soul-level listening.</a:t>
            </a:r>
            <a:b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b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77"/>
              </a:rPr>
            </a:b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77"/>
              </a:rPr>
              <a:t>Listen to your longings.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3253A7A-6440-5F4E-39BD-4CBEE8CCB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" b="5785"/>
          <a:stretch/>
        </p:blipFill>
        <p:spPr>
          <a:xfrm>
            <a:off x="-137331" y="371464"/>
            <a:ext cx="6053384" cy="61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38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78F891-1DB5-6790-6E20-EF048F455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264" y="1800200"/>
            <a:ext cx="4763558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600" b="1" kern="12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Soul Prosperity requires forgiveness. OFTEN.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ABC162-D9FA-55E5-9924-D5311C9BF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66" y="50484"/>
            <a:ext cx="4763558" cy="679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96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6F9DE4-0D1D-89E1-19C1-4B76AAC78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728" y="2740526"/>
            <a:ext cx="4101576" cy="234426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kern="12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As you see your sister or brother…speaks more about you than them.  </a:t>
            </a: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6135AAB-5E42-4A9A-5544-98AC5CB41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7" y="12700"/>
            <a:ext cx="5463037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3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FB394-925E-9D5A-8B4F-95AF35546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69210"/>
            <a:ext cx="8596668" cy="484605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>
                <a:latin typeface="Arial Rounded MT Bold" panose="020F0704030504030204" pitchFamily="34" charset="77"/>
              </a:rPr>
              <a:t>Rev. Ike said, “You only meet you!”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AFA485-268C-EB6E-3389-7F71952A8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2301373"/>
            <a:ext cx="7832558" cy="4556627"/>
          </a:xfrm>
        </p:spPr>
      </p:pic>
    </p:spTree>
    <p:extLst>
      <p:ext uri="{BB962C8B-B14F-4D97-AF65-F5344CB8AC3E}">
        <p14:creationId xmlns:p14="http://schemas.microsoft.com/office/powerpoint/2010/main" val="3414693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059A14-1FC7-F02A-0026-C2AAA488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222" y="2160658"/>
            <a:ext cx="4521032" cy="310904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  <a:latin typeface="Arial Rounded MT Bold" panose="020F0704030504030204" pitchFamily="34" charset="77"/>
              </a:rPr>
              <a:t>On an “energetic level” we are a vibrational matches to the people we connect with..  No one meets anyone by accident.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7BB57666-8D74-3187-8EE5-270391D4B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r="3370" b="-3"/>
          <a:stretch/>
        </p:blipFill>
        <p:spPr>
          <a:xfrm>
            <a:off x="262857" y="170860"/>
            <a:ext cx="5180927" cy="62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7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2D949049-AAF7-28D2-3138-02E0BD949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0" y="148047"/>
            <a:ext cx="8613651" cy="65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30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6E376-49F7-A270-124C-E5F50E8FC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927100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Radical Acceptance is key to peace of mind thus “soul-level” healing.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0A46AA6-E19F-693E-E55F-C25FBB9CC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366963"/>
            <a:ext cx="8057592" cy="3881437"/>
          </a:xfrm>
        </p:spPr>
      </p:pic>
    </p:spTree>
    <p:extLst>
      <p:ext uri="{BB962C8B-B14F-4D97-AF65-F5344CB8AC3E}">
        <p14:creationId xmlns:p14="http://schemas.microsoft.com/office/powerpoint/2010/main" val="3578025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8AECC-505A-C3EB-3E12-AFF1B765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352" y="2568409"/>
            <a:ext cx="4336412" cy="1754604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500" b="1">
                <a:latin typeface="Arial Rounded MT Bold" panose="020F0704030504030204" pitchFamily="34" charset="77"/>
              </a:rPr>
              <a:t>Soul level healing takes commitment and intention.</a:t>
            </a:r>
          </a:p>
        </p:txBody>
      </p:sp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C08450BF-4F3F-5F02-1158-01163EBFF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52" y="308811"/>
            <a:ext cx="6206106" cy="597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42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7B2BC-5520-C18E-DB05-AFCA320B9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632" y="1835485"/>
            <a:ext cx="3729076" cy="3645568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>
                <a:latin typeface="Arial Rounded MT Bold" panose="020F0704030504030204" pitchFamily="34" charset="77"/>
              </a:rPr>
              <a:t>If you are arguing or debating, you have a need to be right.  Let it all go.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B8F76236-7093-E538-2E2B-D8D901FC9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19" y="757537"/>
            <a:ext cx="5639649" cy="563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6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Isosceles Triangle 98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2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3" name="Isosceles Triangle 102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4" name="Isosceles Triangle 103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icture containing text, rock, nature, tree&#10;&#10;Description automatically generated">
            <a:extLst>
              <a:ext uri="{FF2B5EF4-FFF2-40B4-BE49-F238E27FC236}">
                <a16:creationId xmlns:a16="http://schemas.microsoft.com/office/drawing/2014/main" id="{3D2B84CF-D8D9-03BF-A069-79621D71B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4" r="1" b="27771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5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D2BC104-2CE6-52A3-8029-CAA381342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4665" y="1403605"/>
            <a:ext cx="5055547" cy="382032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kern="12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Practice not judging yourself. Judging yourself or others creates a block to your ability to manifest goodness.</a:t>
            </a: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Content Placeholder 8" descr="Text&#10;&#10;Description automatically generated">
            <a:extLst>
              <a:ext uri="{FF2B5EF4-FFF2-40B4-BE49-F238E27FC236}">
                <a16:creationId xmlns:a16="http://schemas.microsoft.com/office/drawing/2014/main" id="{EE39660C-8359-FC2B-D38F-487DFB0CB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" y="1"/>
            <a:ext cx="4976562" cy="69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49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2" name="Picture 4" descr="Hands moving forward">
            <a:extLst>
              <a:ext uri="{FF2B5EF4-FFF2-40B4-BE49-F238E27FC236}">
                <a16:creationId xmlns:a16="http://schemas.microsoft.com/office/drawing/2014/main" id="{762C3EC8-E3FC-91F5-47F0-B816C7B55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" r="1503" b="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638D23-2613-C7D7-F010-7F5A7D677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21" y="2583907"/>
            <a:ext cx="3974633" cy="236909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Arial Rounded MT Bold" panose="020F0704030504030204" pitchFamily="34" charset="77"/>
              </a:rPr>
              <a:t>Embrace your pain.  Embrace your sorrow.  These are acts of love.</a:t>
            </a:r>
          </a:p>
        </p:txBody>
      </p:sp>
      <p:cxnSp>
        <p:nvCxnSpPr>
          <p:cNvPr id="43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7865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5186A-44BF-0AD5-8E5E-064FBEA3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897" y="943292"/>
            <a:ext cx="3499181" cy="3618684"/>
          </a:xfr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0070C0"/>
                </a:solidFill>
              </a:rPr>
              <a:t>When you know that you have done your forgiveness work…forgiving you and all others…open your mind to receive.</a:t>
            </a:r>
          </a:p>
        </p:txBody>
      </p:sp>
      <p:pic>
        <p:nvPicPr>
          <p:cNvPr id="5" name="Content Placeholder 4" descr="A picture containing text, water, outdoor, sky&#10;&#10;Description automatically generated">
            <a:extLst>
              <a:ext uri="{FF2B5EF4-FFF2-40B4-BE49-F238E27FC236}">
                <a16:creationId xmlns:a16="http://schemas.microsoft.com/office/drawing/2014/main" id="{74BBE041-FA49-B3E1-DC6B-A4B79B1EA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9" y="150018"/>
            <a:ext cx="5581316" cy="6316955"/>
          </a:xfrm>
        </p:spPr>
      </p:pic>
    </p:spTree>
    <p:extLst>
      <p:ext uri="{BB962C8B-B14F-4D97-AF65-F5344CB8AC3E}">
        <p14:creationId xmlns:p14="http://schemas.microsoft.com/office/powerpoint/2010/main" val="3710129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60BF7-D9A1-4626-F446-90605436D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24" y="613510"/>
            <a:ext cx="9115034" cy="1400442"/>
          </a:xfrm>
        </p:spPr>
        <p:txBody>
          <a:bodyPr>
            <a:noAutofit/>
          </a:bodyPr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Arial Rounded MT Bold" panose="020F0704030504030204" pitchFamily="34" charset="77"/>
              </a:rPr>
              <a:t>Let’s pray together.</a:t>
            </a:r>
            <a:br>
              <a:rPr lang="en-US" sz="3400" b="1">
                <a:solidFill>
                  <a:srgbClr val="002060"/>
                </a:solidFill>
                <a:latin typeface="Arial Rounded MT Bold" panose="020F0704030504030204" pitchFamily="34" charset="77"/>
              </a:rPr>
            </a:br>
            <a:r>
              <a:rPr lang="en-US" sz="3400" b="1">
                <a:solidFill>
                  <a:srgbClr val="002060"/>
                </a:solidFill>
                <a:latin typeface="Arial Rounded MT Bold" panose="020F0704030504030204" pitchFamily="34" charset="77"/>
              </a:rPr>
              <a:t>What are you believing this morning?</a:t>
            </a:r>
            <a:endParaRPr lang="en-US" sz="3400" b="1" dirty="0">
              <a:solidFill>
                <a:srgbClr val="002060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5" name="Content Placeholder 4" descr="Top view of palms">
            <a:extLst>
              <a:ext uri="{FF2B5EF4-FFF2-40B4-BE49-F238E27FC236}">
                <a16:creationId xmlns:a16="http://schemas.microsoft.com/office/drawing/2014/main" id="{5A34054A-3BF6-FC21-BCF8-7093B05B13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64" y="2384509"/>
            <a:ext cx="6851316" cy="4473491"/>
          </a:xfrm>
        </p:spPr>
      </p:pic>
    </p:spTree>
    <p:extLst>
      <p:ext uri="{BB962C8B-B14F-4D97-AF65-F5344CB8AC3E}">
        <p14:creationId xmlns:p14="http://schemas.microsoft.com/office/powerpoint/2010/main" val="2339695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3F5BC2-0142-AB3F-D90D-FCF315A3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358" y="1588482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kern="120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Thank you Beloved Most High God for healing our souls. Thank you for teaching us that we are deeply loved.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E3F8681-DCC7-5286-EA04-F0A1FE3F9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0789"/>
            <a:ext cx="5581317" cy="626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803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36C2-9F5C-B990-5E94-6342E7485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19342"/>
            <a:ext cx="8596668" cy="91105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Lord, I really thank you for the peace that YOU give…like no other.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B231DBC-CEAD-7C57-A578-EFE2C9A97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66" y="2569602"/>
            <a:ext cx="5534829" cy="4021030"/>
          </a:xfrm>
        </p:spPr>
      </p:pic>
    </p:spTree>
    <p:extLst>
      <p:ext uri="{BB962C8B-B14F-4D97-AF65-F5344CB8AC3E}">
        <p14:creationId xmlns:p14="http://schemas.microsoft.com/office/powerpoint/2010/main" val="1635241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C7C46-A37B-18AB-3040-C5EE64AC4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Thank you for your present Presence that holds everything I could ever need forever.</a:t>
            </a:r>
          </a:p>
        </p:txBody>
      </p:sp>
      <p:pic>
        <p:nvPicPr>
          <p:cNvPr id="5" name="Content Placeholder 4" descr="Text, whiteboard&#10;&#10;Description automatically generated">
            <a:extLst>
              <a:ext uri="{FF2B5EF4-FFF2-40B4-BE49-F238E27FC236}">
                <a16:creationId xmlns:a16="http://schemas.microsoft.com/office/drawing/2014/main" id="{CF642BBE-3CB4-3C98-C969-0702A90AA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8" y="2160588"/>
            <a:ext cx="7134727" cy="3881437"/>
          </a:xfrm>
        </p:spPr>
      </p:pic>
    </p:spTree>
    <p:extLst>
      <p:ext uri="{BB962C8B-B14F-4D97-AF65-F5344CB8AC3E}">
        <p14:creationId xmlns:p14="http://schemas.microsoft.com/office/powerpoint/2010/main" val="1066456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90CE6CA-0C22-4952-300E-C672CFDFC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380" y="1965301"/>
            <a:ext cx="4299666" cy="324913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kern="120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You don’t have to fight ANY battles.  God is your defense and your defender!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97B21BD2-9F4B-8B18-5592-503CDBFF8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5195687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33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D5287-A296-56FA-DD6B-78807145C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latin typeface="Arial Rounded MT Bold" panose="020F0704030504030204" pitchFamily="34" charset="77"/>
              </a:rPr>
              <a:t>God is perfecting all that concerns you re: your family.  We bless our families.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44BD89D-E3EE-EDD8-2968-B1E18C629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29" y="2105527"/>
            <a:ext cx="4439360" cy="4511842"/>
          </a:xfrm>
        </p:spPr>
      </p:pic>
    </p:spTree>
    <p:extLst>
      <p:ext uri="{BB962C8B-B14F-4D97-AF65-F5344CB8AC3E}">
        <p14:creationId xmlns:p14="http://schemas.microsoft.com/office/powerpoint/2010/main" val="515764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0BD0D-5AE6-59B4-E894-CB8BE346B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Arial Rounded MT Bold" panose="020F0704030504030204" pitchFamily="34" charset="77"/>
              </a:rPr>
              <a:t>Before you even know you have a problem, God already has the answer.</a:t>
            </a:r>
          </a:p>
        </p:txBody>
      </p:sp>
      <p:pic>
        <p:nvPicPr>
          <p:cNvPr id="5" name="Content Placeholder 4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884661B9-D1B6-4A3A-3EDF-9EFE9BBFA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33" y="2068990"/>
            <a:ext cx="6470851" cy="4397984"/>
          </a:xfrm>
        </p:spPr>
      </p:pic>
    </p:spTree>
    <p:extLst>
      <p:ext uri="{BB962C8B-B14F-4D97-AF65-F5344CB8AC3E}">
        <p14:creationId xmlns:p14="http://schemas.microsoft.com/office/powerpoint/2010/main" val="2594296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F0591-267F-4FDE-B2F5-D09226E24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latin typeface="Arial Rounded MT Bold" panose="020F0704030504030204" pitchFamily="34" charset="77"/>
              </a:rPr>
              <a:t>WHAT IS THE SOUL?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F8F523-8264-1099-69E7-597993050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i="1" dirty="0">
                <a:solidFill>
                  <a:srgbClr val="92D050"/>
                </a:solidFill>
                <a:latin typeface="Amasis MT Pro Medium" panose="02040604050005020304" pitchFamily="18" charset="0"/>
              </a:rPr>
              <a:t>The part of us that existed before our birth and the part of us that exists after death.</a:t>
            </a:r>
          </a:p>
          <a:p>
            <a:r>
              <a:rPr lang="en-US" sz="3200" b="1" i="1" dirty="0">
                <a:solidFill>
                  <a:srgbClr val="92D050"/>
                </a:solidFill>
                <a:latin typeface="Amasis MT Pro Medium" panose="02040604050005020304" pitchFamily="18" charset="0"/>
              </a:rPr>
              <a:t>The gateway between God and this physical realm.</a:t>
            </a:r>
          </a:p>
          <a:p>
            <a:r>
              <a:rPr lang="en-US" sz="3200" b="1" i="1" dirty="0">
                <a:solidFill>
                  <a:srgbClr val="92D050"/>
                </a:solidFill>
                <a:latin typeface="Amasis MT Pro Medium" panose="02040604050005020304" pitchFamily="18" charset="0"/>
              </a:rPr>
              <a:t>The non-physical place where all major life events are stored.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4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book, blackboard, businesscard&#10;&#10;Description automatically generated">
            <a:extLst>
              <a:ext uri="{FF2B5EF4-FFF2-40B4-BE49-F238E27FC236}">
                <a16:creationId xmlns:a16="http://schemas.microsoft.com/office/drawing/2014/main" id="{734FC865-E3EC-5FAF-2DE0-3D38ECF82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21" y="122815"/>
            <a:ext cx="6573840" cy="65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24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18E83DB-464A-AE7B-F547-CCEE3CED7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9" y="128196"/>
            <a:ext cx="8572169" cy="647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39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5FA7180-55C1-03DE-9B08-A5CBB0A82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872" y="1923779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kern="120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Thank you for restoring my soul. As I choose peace…my body responds with radiant health.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picture containing text, sign, outdoor, shore&#10;&#10;Description automatically generated">
            <a:extLst>
              <a:ext uri="{FF2B5EF4-FFF2-40B4-BE49-F238E27FC236}">
                <a16:creationId xmlns:a16="http://schemas.microsoft.com/office/drawing/2014/main" id="{75F26288-8389-FBEA-961E-560BB44D9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" y="12700"/>
            <a:ext cx="5558601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20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0FF4EF-42F4-131C-2706-84150A8F6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3180" y="1552021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 for increasing</a:t>
            </a:r>
            <a:b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my capacity to receive.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picture containing text, ground, vegetable, businesscard&#10;&#10;Description automatically generated">
            <a:extLst>
              <a:ext uri="{FF2B5EF4-FFF2-40B4-BE49-F238E27FC236}">
                <a16:creationId xmlns:a16="http://schemas.microsoft.com/office/drawing/2014/main" id="{F88B255D-AE0E-4613-92B2-453DFECD8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36" y="673518"/>
            <a:ext cx="5984023" cy="601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09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aquatic mammal, mammal, whale&#10;&#10;Description automatically generated">
            <a:extLst>
              <a:ext uri="{FF2B5EF4-FFF2-40B4-BE49-F238E27FC236}">
                <a16:creationId xmlns:a16="http://schemas.microsoft.com/office/drawing/2014/main" id="{2E0AC2EB-B832-EEBA-A77E-4B718370F8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42" y="217236"/>
            <a:ext cx="5677199" cy="616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29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7CAA8-59D4-6E3A-4EF5-201E1454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609600"/>
            <a:ext cx="8553912" cy="1320800"/>
          </a:xfrm>
        </p:spPr>
        <p:txBody>
          <a:bodyPr/>
          <a:lstStyle/>
          <a:p>
            <a:pPr algn="ctr"/>
            <a:r>
              <a:rPr lang="en-US" b="1" dirty="0">
                <a:latin typeface="Arial Rounded MT Bold" panose="020F0704030504030204" pitchFamily="34" charset="77"/>
              </a:rPr>
              <a:t>Thank you God for a </a:t>
            </a:r>
            <a:br>
              <a:rPr lang="en-US" b="1" dirty="0">
                <a:latin typeface="Arial Rounded MT Bold" panose="020F0704030504030204" pitchFamily="34" charset="77"/>
              </a:rPr>
            </a:br>
            <a:r>
              <a:rPr lang="en-US" b="1" dirty="0">
                <a:latin typeface="Arial Rounded MT Bold" panose="020F0704030504030204" pitchFamily="34" charset="77"/>
              </a:rPr>
              <a:t>record harvest this year.</a:t>
            </a:r>
          </a:p>
        </p:txBody>
      </p:sp>
      <p:pic>
        <p:nvPicPr>
          <p:cNvPr id="9" name="Content Placeholder 8" descr="A picture containing indoor, colorful, several&#10;&#10;Description automatically generated">
            <a:extLst>
              <a:ext uri="{FF2B5EF4-FFF2-40B4-BE49-F238E27FC236}">
                <a16:creationId xmlns:a16="http://schemas.microsoft.com/office/drawing/2014/main" id="{46DC2030-E900-39F9-1988-617D26558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3" y="2152074"/>
            <a:ext cx="6594763" cy="4096326"/>
          </a:xfrm>
        </p:spPr>
      </p:pic>
    </p:spTree>
    <p:extLst>
      <p:ext uri="{BB962C8B-B14F-4D97-AF65-F5344CB8AC3E}">
        <p14:creationId xmlns:p14="http://schemas.microsoft.com/office/powerpoint/2010/main" val="2511948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B2DC5-4CCF-DEBA-E2DB-BC6BBA6F3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13" y="101065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Thank you healing every soul that’s grieving or suffering in any way.</a:t>
            </a:r>
          </a:p>
        </p:txBody>
      </p:sp>
      <p:pic>
        <p:nvPicPr>
          <p:cNvPr id="5" name="Content Placeholder 4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98E5FE1A-C3A2-CE72-10AA-38A1CF02E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63" y="2695325"/>
            <a:ext cx="6978316" cy="3881437"/>
          </a:xfrm>
        </p:spPr>
      </p:pic>
    </p:spTree>
    <p:extLst>
      <p:ext uri="{BB962C8B-B14F-4D97-AF65-F5344CB8AC3E}">
        <p14:creationId xmlns:p14="http://schemas.microsoft.com/office/powerpoint/2010/main" val="994067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79CCA442-D4FB-01A5-10F1-697156507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88" y="1002632"/>
            <a:ext cx="8461360" cy="525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94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45098-9FDE-647D-22DC-9695701E7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Spirit made the Soul and the Soul constructed the Body.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5D4069-D26D-BC48-880B-CE1425CD5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28" y="2160587"/>
            <a:ext cx="6208614" cy="4656461"/>
          </a:xfrm>
        </p:spPr>
      </p:pic>
    </p:spTree>
    <p:extLst>
      <p:ext uri="{BB962C8B-B14F-4D97-AF65-F5344CB8AC3E}">
        <p14:creationId xmlns:p14="http://schemas.microsoft.com/office/powerpoint/2010/main" val="3120699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47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86A14E-AA48-5432-5423-02470A16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The Soul and Relationships</a:t>
            </a:r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Content Placeholder 7" descr="Wedding by the beach">
            <a:extLst>
              <a:ext uri="{FF2B5EF4-FFF2-40B4-BE49-F238E27FC236}">
                <a16:creationId xmlns:a16="http://schemas.microsoft.com/office/drawing/2014/main" id="{58E61723-13D5-C99A-5941-194782242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3" t="2251" r="10325"/>
          <a:stretch/>
        </p:blipFill>
        <p:spPr>
          <a:xfrm>
            <a:off x="888603" y="1313576"/>
            <a:ext cx="4887354" cy="423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96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 descr="A close-up of a note&#10;&#10;Description automatically generated with low confidence">
            <a:extLst>
              <a:ext uri="{FF2B5EF4-FFF2-40B4-BE49-F238E27FC236}">
                <a16:creationId xmlns:a16="http://schemas.microsoft.com/office/drawing/2014/main" id="{EDAEAC49-2CFF-F1AA-764C-43751D383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754" y="480060"/>
            <a:ext cx="5750991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22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Content Placeholder 4" descr="Two women hugging">
            <a:extLst>
              <a:ext uri="{FF2B5EF4-FFF2-40B4-BE49-F238E27FC236}">
                <a16:creationId xmlns:a16="http://schemas.microsoft.com/office/drawing/2014/main" id="{667DD51A-959A-0C42-A51F-1C9A67F69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2" r="30762" b="909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85660-4980-574E-78D4-8349FF435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232" y="2399564"/>
            <a:ext cx="3259668" cy="275826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77"/>
              </a:rPr>
              <a:t>In order to experience loving relationships across the board, give up the need to be right!</a:t>
            </a:r>
          </a:p>
        </p:txBody>
      </p:sp>
    </p:spTree>
    <p:extLst>
      <p:ext uri="{BB962C8B-B14F-4D97-AF65-F5344CB8AC3E}">
        <p14:creationId xmlns:p14="http://schemas.microsoft.com/office/powerpoint/2010/main" val="4206789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7DA800-183C-4F5B-96D2-8612E3159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818174" y="362604"/>
            <a:ext cx="6513152" cy="61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32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Content Placeholder 4" descr="A picture containing text, sky, outdoor, sunset&#10;&#10;Description automatically generated">
            <a:extLst>
              <a:ext uri="{FF2B5EF4-FFF2-40B4-BE49-F238E27FC236}">
                <a16:creationId xmlns:a16="http://schemas.microsoft.com/office/drawing/2014/main" id="{AC818D52-98B8-D31F-0A3A-B2D14080F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1252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3603</TotalTime>
  <Words>457</Words>
  <Application>Microsoft Office PowerPoint</Application>
  <PresentationFormat>Widescreen</PresentationFormat>
  <Paragraphs>32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Facet</vt:lpstr>
      <vt:lpstr>Soul Level Healing 2022 Rev. Shaheerah </vt:lpstr>
      <vt:lpstr>PowerPoint Presentation</vt:lpstr>
      <vt:lpstr>WHAT IS THE SOUL?</vt:lpstr>
      <vt:lpstr>Spirit made the Soul and the Soul constructed the Body.</vt:lpstr>
      <vt:lpstr>The Soul and Relationships</vt:lpstr>
      <vt:lpstr>PowerPoint Presentation</vt:lpstr>
      <vt:lpstr>In order to experience loving relationships across the board, give up the need to be right!</vt:lpstr>
      <vt:lpstr>PowerPoint Presentation</vt:lpstr>
      <vt:lpstr>PowerPoint Presentation</vt:lpstr>
      <vt:lpstr>Soulmates can be  friends.  They do not have to always be a “romantic” partnership.</vt:lpstr>
      <vt:lpstr>Practice soul-level listening.  Listen to your longings.</vt:lpstr>
      <vt:lpstr>Soul Prosperity requires forgiveness. OFTEN.</vt:lpstr>
      <vt:lpstr>As you see your sister or brother…speaks more about you than them.  </vt:lpstr>
      <vt:lpstr>Rev. Ike said, “You only meet you!”</vt:lpstr>
      <vt:lpstr>On an “energetic level” we are a vibrational matches to the people we connect with..  No one meets anyone by accident.</vt:lpstr>
      <vt:lpstr>PowerPoint Presentation</vt:lpstr>
      <vt:lpstr>Radical Acceptance is key to peace of mind thus “soul-level” healing.</vt:lpstr>
      <vt:lpstr>Soul level healing takes commitment and intention.</vt:lpstr>
      <vt:lpstr>If you are arguing or debating, you have a need to be right.  Let it all go.</vt:lpstr>
      <vt:lpstr>Practice not judging yourself. Judging yourself or others creates a block to your ability to manifest goodness.</vt:lpstr>
      <vt:lpstr>Embrace your pain.  Embrace your sorrow.  These are acts of love.</vt:lpstr>
      <vt:lpstr>When you know that you have done your forgiveness work…forgiving you and all others…open your mind to receive.</vt:lpstr>
      <vt:lpstr>Let’s pray together. What are you believing this morning?</vt:lpstr>
      <vt:lpstr>Thank you Beloved Most High God for healing our souls. Thank you for teaching us that we are deeply loved.</vt:lpstr>
      <vt:lpstr>Lord, I really thank you for the peace that YOU give…like no other.</vt:lpstr>
      <vt:lpstr>Thank you for your present Presence that holds everything I could ever need forever.</vt:lpstr>
      <vt:lpstr>You don’t have to fight ANY battles.  God is your defense and your defender!</vt:lpstr>
      <vt:lpstr>God is perfecting all that concerns you re: your family.  We bless our families.</vt:lpstr>
      <vt:lpstr>Before you even know you have a problem, God already has the answer.</vt:lpstr>
      <vt:lpstr>PowerPoint Presentation</vt:lpstr>
      <vt:lpstr>PowerPoint Presentation</vt:lpstr>
      <vt:lpstr>Thank you for restoring my soul. As I choose peace…my body responds with radiant health.</vt:lpstr>
      <vt:lpstr>Thank you for increasing  my capacity to receive.</vt:lpstr>
      <vt:lpstr>PowerPoint Presentation</vt:lpstr>
      <vt:lpstr>Thank you God for a  record harvest this year.</vt:lpstr>
      <vt:lpstr>Thank you healing every soul that’s grieving or suffering in any way.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 From Your Soul ! </dc:title>
  <dc:creator>Linda</dc:creator>
  <cp:lastModifiedBy>Linda Stephens</cp:lastModifiedBy>
  <cp:revision>2</cp:revision>
  <dcterms:created xsi:type="dcterms:W3CDTF">2021-10-11T20:31:35Z</dcterms:created>
  <dcterms:modified xsi:type="dcterms:W3CDTF">2022-09-04T03:28:03Z</dcterms:modified>
</cp:coreProperties>
</file>