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matic SC" pitchFamily="2" charset="-79"/>
      <p:regular r:id="rId7"/>
      <p:bold r:id="rId8"/>
    </p:embeddedFont>
    <p:embeddedFont>
      <p:font typeface="Source Code Pro" panose="020B0509030403020204" pitchFamily="49" charset="0"/>
      <p:regular r:id="rId9"/>
      <p:bold r:id="rId10"/>
      <p:italic r:id="rId11"/>
      <p:boldItalic r:id="rId12"/>
    </p:embeddedFont>
    <p:embeddedFont>
      <p:font typeface="Verdana" panose="020B060403050404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59039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59039d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05fa69461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05fa694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d5dcb912d_0_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d5dcb912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123300"/>
            <a:ext cx="8520600" cy="22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700">
                <a:solidFill>
                  <a:srgbClr val="990000"/>
                </a:solidFill>
              </a:rPr>
              <a:t>The First Miracles club</a:t>
            </a:r>
            <a:endParaRPr sz="9700">
              <a:solidFill>
                <a:srgbClr val="990000"/>
              </a:solidFill>
            </a:endParaRPr>
          </a:p>
        </p:txBody>
      </p:sp>
      <p:sp>
        <p:nvSpPr>
          <p:cNvPr id="57" name="Google Shape;57;p13"/>
          <p:cNvSpPr txBox="1">
            <a:spLocks noGrp="1"/>
          </p:cNvSpPr>
          <p:nvPr>
            <p:ph type="subTitle" idx="1"/>
          </p:nvPr>
        </p:nvSpPr>
        <p:spPr>
          <a:xfrm>
            <a:off x="311700" y="3615300"/>
            <a:ext cx="8520600" cy="1011600"/>
          </a:xfrm>
          <a:prstGeom prst="rect">
            <a:avLst/>
          </a:prstGeom>
          <a:solidFill>
            <a:srgbClr val="9900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700">
                <a:solidFill>
                  <a:schemeClr val="lt1"/>
                </a:solidFill>
              </a:rPr>
              <a:t>Sip &amp; Study</a:t>
            </a:r>
            <a:endParaRPr sz="6700">
              <a:solidFill>
                <a:schemeClr val="lt1"/>
              </a:solidFill>
            </a:endParaRPr>
          </a:p>
        </p:txBody>
      </p:sp>
      <p:pic>
        <p:nvPicPr>
          <p:cNvPr id="58" name="Google Shape;58;p13"/>
          <p:cNvPicPr preferRelativeResize="0"/>
          <p:nvPr/>
        </p:nvPicPr>
        <p:blipFill>
          <a:blip r:embed="rId3">
            <a:alphaModFix/>
          </a:blip>
          <a:stretch>
            <a:fillRect/>
          </a:stretch>
        </p:blipFill>
        <p:spPr>
          <a:xfrm>
            <a:off x="3394013" y="1851214"/>
            <a:ext cx="2355975" cy="14410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5025" y="35975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980000"/>
                </a:solidFill>
              </a:rPr>
              <a:t>The MeaninG of Miracles</a:t>
            </a:r>
            <a:endParaRPr>
              <a:solidFill>
                <a:srgbClr val="980000"/>
              </a:solidFill>
            </a:endParaRPr>
          </a:p>
        </p:txBody>
      </p:sp>
      <p:sp>
        <p:nvSpPr>
          <p:cNvPr id="64" name="Google Shape;64;p14"/>
          <p:cNvSpPr txBox="1">
            <a:spLocks noGrp="1"/>
          </p:cNvSpPr>
          <p:nvPr>
            <p:ph type="subTitle" idx="1"/>
          </p:nvPr>
        </p:nvSpPr>
        <p:spPr>
          <a:xfrm>
            <a:off x="315025" y="2331026"/>
            <a:ext cx="4045200" cy="18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i="1">
                <a:highlight>
                  <a:srgbClr val="FFFFFF"/>
                </a:highlight>
                <a:latin typeface="Arial"/>
                <a:ea typeface="Arial"/>
                <a:cs typeface="Arial"/>
                <a:sym typeface="Arial"/>
              </a:rPr>
              <a:t>A miracle is about your mind - not about the world. The solution ACIM offers is internal, and it involves a correct understanding of who we are and where we are. “The journey to God is merely the reawakening of the knowledge of where you are always, and what you are forever.”</a:t>
            </a:r>
            <a:endParaRPr sz="2100" b="1" i="1"/>
          </a:p>
        </p:txBody>
      </p:sp>
      <p:pic>
        <p:nvPicPr>
          <p:cNvPr id="65" name="Google Shape;65;p14"/>
          <p:cNvPicPr preferRelativeResize="0"/>
          <p:nvPr/>
        </p:nvPicPr>
        <p:blipFill>
          <a:blip r:embed="rId3">
            <a:alphaModFix/>
          </a:blip>
          <a:stretch>
            <a:fillRect/>
          </a:stretch>
        </p:blipFill>
        <p:spPr>
          <a:xfrm>
            <a:off x="4572000" y="0"/>
            <a:ext cx="4608952"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416950" y="420225"/>
            <a:ext cx="4310100" cy="2970600"/>
          </a:xfrm>
          <a:prstGeom prst="rect">
            <a:avLst/>
          </a:prstGeom>
          <a:solidFill>
            <a:srgbClr val="E69138"/>
          </a:solidFill>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3300">
                <a:solidFill>
                  <a:schemeClr val="lt1"/>
                </a:solidFill>
              </a:rPr>
              <a:t>“Spirit is In a constant state of grace forever. Your reality is only spirit. Therefore you are in a state of grace forever.” ACIM</a:t>
            </a:r>
            <a:endParaRPr sz="3300">
              <a:solidFill>
                <a:schemeClr val="lt1"/>
              </a:solidFill>
            </a:endParaRPr>
          </a:p>
          <a:p>
            <a:pPr marL="0" lvl="0" indent="0" algn="l" rtl="0">
              <a:spcBef>
                <a:spcPts val="0"/>
              </a:spcBef>
              <a:spcAft>
                <a:spcPts val="0"/>
              </a:spcAft>
              <a:buNone/>
            </a:pPr>
            <a:endParaRPr/>
          </a:p>
        </p:txBody>
      </p:sp>
      <p:sp>
        <p:nvSpPr>
          <p:cNvPr id="71" name="Google Shape;71;p15"/>
          <p:cNvSpPr txBox="1">
            <a:spLocks noGrp="1"/>
          </p:cNvSpPr>
          <p:nvPr>
            <p:ph type="subTitle" idx="4294967295"/>
          </p:nvPr>
        </p:nvSpPr>
        <p:spPr>
          <a:xfrm>
            <a:off x="311700" y="3640674"/>
            <a:ext cx="8520600" cy="1215900"/>
          </a:xfrm>
          <a:prstGeom prst="rect">
            <a:avLst/>
          </a:prstGeom>
          <a:solidFill>
            <a:srgbClr val="990000"/>
          </a:solidFill>
        </p:spPr>
        <p:txBody>
          <a:bodyPr spcFirstLastPara="1" wrap="square" lIns="91425" tIns="91425" rIns="91425" bIns="91425" anchor="t" anchorCtr="0">
            <a:spAutoFit/>
          </a:bodyPr>
          <a:lstStyle/>
          <a:p>
            <a:pPr marL="0" marR="0" lvl="0" indent="9144" algn="ctr" rtl="0">
              <a:spcBef>
                <a:spcPts val="0"/>
              </a:spcBef>
              <a:spcAft>
                <a:spcPts val="1600"/>
              </a:spcAft>
              <a:buNone/>
            </a:pPr>
            <a:r>
              <a:rPr lang="en" sz="4500">
                <a:solidFill>
                  <a:schemeClr val="lt1"/>
                </a:solidFill>
              </a:rPr>
              <a:t>I AM WHAT I DESIRE</a:t>
            </a:r>
            <a:r>
              <a:rPr lang="en" sz="6700">
                <a:solidFill>
                  <a:schemeClr val="lt1"/>
                </a:solidFill>
              </a:rPr>
              <a:t> </a:t>
            </a:r>
            <a:endParaRPr sz="67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1609863" y="1611750"/>
            <a:ext cx="5499900" cy="1920000"/>
          </a:xfrm>
          <a:prstGeom prst="rect">
            <a:avLst/>
          </a:prstGeom>
          <a:solidFill>
            <a:srgbClr val="E69138"/>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200">
                <a:highlight>
                  <a:srgbClr val="FFFFFF"/>
                </a:highlight>
                <a:latin typeface="Verdana"/>
                <a:ea typeface="Verdana"/>
                <a:cs typeface="Verdana"/>
                <a:sym typeface="Verdana"/>
              </a:rPr>
              <a:t>Questions &amp; Comments</a:t>
            </a:r>
            <a:endParaRPr sz="360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105</Words>
  <Application>Microsoft Macintosh PowerPoint</Application>
  <PresentationFormat>On-screen Show (16:9)</PresentationFormat>
  <Paragraphs>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Amatic SC</vt:lpstr>
      <vt:lpstr>Verdana</vt:lpstr>
      <vt:lpstr>Source Code Pro</vt:lpstr>
      <vt:lpstr>Beach Day</vt:lpstr>
      <vt:lpstr>The First Miracles club</vt:lpstr>
      <vt:lpstr>The MeaninG of Miracles</vt:lpstr>
      <vt:lpstr> “Spirit is In a constant state of grace forever. Your reality is only spirit. Therefore you are in a state of grace forever.” ACIM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Miracles club</dc:title>
  <dc:creator>Owner</dc:creator>
  <cp:lastModifiedBy>Linda Stephens</cp:lastModifiedBy>
  <cp:revision>2</cp:revision>
  <dcterms:modified xsi:type="dcterms:W3CDTF">2021-11-06T04:17:32Z</dcterms:modified>
</cp:coreProperties>
</file>