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C9AB-9797-C576-63F9-91CBC8B6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DOUBLE FOR YOUR TROUBLE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E5C50-4BD3-AD80-F194-9378FEDA4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Rev. Dr. Shaheerah Stephens </a:t>
            </a:r>
          </a:p>
        </p:txBody>
      </p:sp>
    </p:spTree>
    <p:extLst>
      <p:ext uri="{BB962C8B-B14F-4D97-AF65-F5344CB8AC3E}">
        <p14:creationId xmlns:p14="http://schemas.microsoft.com/office/powerpoint/2010/main" val="148611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4F9C05-70C2-122A-50ED-C643B589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526" y="66841"/>
            <a:ext cx="6717632" cy="67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4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B0AB1B-A596-2184-076C-D698EB95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894" y="479592"/>
            <a:ext cx="5898815" cy="58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5B152C-6427-00AF-0BA5-900E320B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57" y="-15042"/>
            <a:ext cx="4582027" cy="68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0735D5-5723-9FAE-53E5-6D4BCDAC1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12" y="1124712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B3BCD9-5622-D6E0-D911-3E1E5729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82" y="1124712"/>
            <a:ext cx="6904235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C53C55-6AF0-0FEF-1A3A-FAA559B0C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447" y="236011"/>
            <a:ext cx="4194341" cy="63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4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0E75BDF-4307-4048-45A0-7BFA87B8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05" y="153736"/>
            <a:ext cx="7068553" cy="65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3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C0CB18-A487-1C6A-A8B6-CF3E26AA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12" y="1124712"/>
            <a:ext cx="4608576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7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FED41C-428D-B896-19DB-75213B1D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42" y="-183818"/>
            <a:ext cx="9391315" cy="70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92877C-B281-31AA-820B-AE51E84B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52" y="81677"/>
            <a:ext cx="8121316" cy="67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622E66-CFD4-05BC-D8AB-0ABAF758F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" r="108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B98279-0C24-41F2-4B8F-4019472C0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" r="82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5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F23E64-E50A-0E6D-5F5F-1B8BAB84C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A90F13C-8C23-BD11-4A54-EFBD6A57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47" y="323858"/>
            <a:ext cx="4979737" cy="63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59E2BF-B13F-E36C-FB5C-330019B8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5" y="300788"/>
            <a:ext cx="6216315" cy="62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DFF81A-F3CB-90BB-AEA0-8592FD618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07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Parcel</vt:lpstr>
      <vt:lpstr>DOUBLE FOR YOUR TROUBLE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FOR YOUR TROUBLE </dc:title>
  <dc:creator>Linda Stephens</dc:creator>
  <cp:lastModifiedBy>Linda Stephens</cp:lastModifiedBy>
  <cp:revision>1</cp:revision>
  <dcterms:created xsi:type="dcterms:W3CDTF">2022-09-28T15:24:55Z</dcterms:created>
  <dcterms:modified xsi:type="dcterms:W3CDTF">2022-09-28T17:29:05Z</dcterms:modified>
</cp:coreProperties>
</file>