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notesMasters/notesMaster1.xml" ContentType="application/vnd.openxmlformats-officedocument.presentationml.notesMaster+xml"/>
  <Default Extension="fntdata" ContentType="application/x-fontdata"/>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3.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15"/>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Lst>
  <p:sldSz cx="9144000" cy="5143500" type="screen16x9"/>
  <p:notesSz cx="6858000" cy="9144000"/>
  <p:embeddedFontLst>
    <p:embeddedFont>
      <p:font typeface="Amatic SC" charset="-79"/>
      <p:regular r:id="rId16"/>
      <p:bold r:id="rId17"/>
    </p:embeddedFont>
    <p:embeddedFont>
      <p:font typeface="Source Code Pro" charset="0"/>
      <p:regular r:id="rId18"/>
      <p:bold r:id="rId19"/>
      <p:italic r:id="rId20"/>
      <p:boldItalic r:id="rId21"/>
    </p:embeddedFont>
    <p:embeddedFont>
      <p:font typeface="Verdana" pitchFamily="34" charset="0"/>
      <p:regular r:id="rId22"/>
      <p:bold r:id="rId23"/>
      <p:italic r:id="rId24"/>
      <p:boldItalic r:id="rId25"/>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snapToGrid="0">
      <p:cViewPr varScale="1">
        <p:scale>
          <a:sx n="94" d="100"/>
          <a:sy n="94" d="100"/>
        </p:scale>
        <p:origin x="-840" y="-102"/>
      </p:cViewPr>
      <p:guideLst>
        <p:guide orient="horz" pos="162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3.fntdata"/><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font" Target="fonts/font6.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2.fntdata"/><Relationship Id="rId25" Type="http://schemas.openxmlformats.org/officeDocument/2006/relationships/font" Target="fonts/font10.fntdata"/><Relationship Id="rId2" Type="http://schemas.openxmlformats.org/officeDocument/2006/relationships/slide" Target="slides/slide1.xml"/><Relationship Id="rId16" Type="http://schemas.openxmlformats.org/officeDocument/2006/relationships/font" Target="fonts/font1.fntdata"/><Relationship Id="rId20" Type="http://schemas.openxmlformats.org/officeDocument/2006/relationships/font" Target="fonts/font5.fntdata"/><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9.fntdata"/><Relationship Id="rId5" Type="http://schemas.openxmlformats.org/officeDocument/2006/relationships/slide" Target="slides/slide4.xml"/><Relationship Id="rId15" Type="http://schemas.openxmlformats.org/officeDocument/2006/relationships/notesMaster" Target="notesMasters/notesMaster1.xml"/><Relationship Id="rId23" Type="http://schemas.openxmlformats.org/officeDocument/2006/relationships/font" Target="fonts/font8.fntdata"/><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font" Target="fonts/font4.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7.fntdata"/><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317500">
              <a:spcBef>
                <a:spcPts val="0"/>
              </a:spcBef>
              <a:spcAft>
                <a:spcPts val="0"/>
              </a:spcAft>
              <a:buSzPts val="1400"/>
              <a:buChar char="●"/>
              <a:defRPr sz="1100"/>
            </a:lvl1pPr>
            <a:lvl2pPr marL="914400" lvl="1" indent="-317500">
              <a:spcBef>
                <a:spcPts val="0"/>
              </a:spcBef>
              <a:spcAft>
                <a:spcPts val="0"/>
              </a:spcAft>
              <a:buSzPts val="1400"/>
              <a:buChar char="○"/>
              <a:defRPr sz="1100"/>
            </a:lvl2pPr>
            <a:lvl3pPr marL="1371600" lvl="2" indent="-317500">
              <a:spcBef>
                <a:spcPts val="0"/>
              </a:spcBef>
              <a:spcAft>
                <a:spcPts val="0"/>
              </a:spcAft>
              <a:buSzPts val="1400"/>
              <a:buChar char="■"/>
              <a:defRPr sz="1100"/>
            </a:lvl3pPr>
            <a:lvl4pPr marL="1828800" lvl="3" indent="-317500">
              <a:spcBef>
                <a:spcPts val="0"/>
              </a:spcBef>
              <a:spcAft>
                <a:spcPts val="0"/>
              </a:spcAft>
              <a:buSzPts val="1400"/>
              <a:buChar char="●"/>
              <a:defRPr sz="1100"/>
            </a:lvl4pPr>
            <a:lvl5pPr marL="2286000" lvl="4" indent="-317500">
              <a:spcBef>
                <a:spcPts val="0"/>
              </a:spcBef>
              <a:spcAft>
                <a:spcPts val="0"/>
              </a:spcAft>
              <a:buSzPts val="1400"/>
              <a:buChar char="○"/>
              <a:defRPr sz="1100"/>
            </a:lvl5pPr>
            <a:lvl6pPr marL="2743200" lvl="5" indent="-317500">
              <a:spcBef>
                <a:spcPts val="0"/>
              </a:spcBef>
              <a:spcAft>
                <a:spcPts val="0"/>
              </a:spcAft>
              <a:buSzPts val="1400"/>
              <a:buChar char="■"/>
              <a:defRPr sz="1100"/>
            </a:lvl6pPr>
            <a:lvl7pPr marL="3200400" lvl="6" indent="-317500">
              <a:spcBef>
                <a:spcPts val="0"/>
              </a:spcBef>
              <a:spcAft>
                <a:spcPts val="0"/>
              </a:spcAft>
              <a:buSzPts val="1400"/>
              <a:buChar char="●"/>
              <a:defRPr sz="1100"/>
            </a:lvl7pPr>
            <a:lvl8pPr marL="3657600" lvl="7" indent="-317500">
              <a:spcBef>
                <a:spcPts val="0"/>
              </a:spcBef>
              <a:spcAft>
                <a:spcPts val="0"/>
              </a:spcAft>
              <a:buSzPts val="1400"/>
              <a:buChar char="○"/>
              <a:defRPr sz="1100"/>
            </a:lvl8pPr>
            <a:lvl9pPr marL="4114800" lvl="8" indent="-317500">
              <a:spcBef>
                <a:spcPts val="0"/>
              </a:spcBef>
              <a:spcAft>
                <a:spcPts val="0"/>
              </a:spcAft>
              <a:buSzPts val="14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
        <p:cNvGrpSpPr/>
        <p:nvPr/>
      </p:nvGrpSpPr>
      <p:grpSpPr>
        <a:xfrm>
          <a:off x="0" y="0"/>
          <a:ext cx="0" cy="0"/>
          <a:chOff x="0" y="0"/>
          <a:chExt cx="0" cy="0"/>
        </a:xfrm>
      </p:grpSpPr>
      <p:sp>
        <p:nvSpPr>
          <p:cNvPr id="53" name="Google Shape;53;gc6f59039d_0_0:notes"/>
          <p:cNvSpPr>
            <a:spLocks noGrp="1" noRot="1" noChangeAspect="1"/>
          </p:cNvSpPr>
          <p:nvPr>
            <p:ph type="sldImg" idx="2"/>
          </p:nvPr>
        </p:nvSpPr>
        <p:spPr>
          <a:xfrm>
            <a:off x="381188"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4" name="Google Shape;54;gc6f59039d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
        <p:cNvGrpSpPr/>
        <p:nvPr/>
      </p:nvGrpSpPr>
      <p:grpSpPr>
        <a:xfrm>
          <a:off x="0" y="0"/>
          <a:ext cx="0" cy="0"/>
          <a:chOff x="0" y="0"/>
          <a:chExt cx="0" cy="0"/>
        </a:xfrm>
      </p:grpSpPr>
      <p:sp>
        <p:nvSpPr>
          <p:cNvPr id="108" name="Google Shape;108;geff8b1e153_0_1:notes"/>
          <p:cNvSpPr>
            <a:spLocks noGrp="1" noRot="1" noChangeAspect="1"/>
          </p:cNvSpPr>
          <p:nvPr>
            <p:ph type="sldImg" idx="2"/>
          </p:nvPr>
        </p:nvSpPr>
        <p:spPr>
          <a:xfrm>
            <a:off x="381188"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9" name="Google Shape;109;geff8b1e153_0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3"/>
        <p:cNvGrpSpPr/>
        <p:nvPr/>
      </p:nvGrpSpPr>
      <p:grpSpPr>
        <a:xfrm>
          <a:off x="0" y="0"/>
          <a:ext cx="0" cy="0"/>
          <a:chOff x="0" y="0"/>
          <a:chExt cx="0" cy="0"/>
        </a:xfrm>
      </p:grpSpPr>
      <p:sp>
        <p:nvSpPr>
          <p:cNvPr id="114" name="Google Shape;114;ge964d661cb_1_27:notes"/>
          <p:cNvSpPr>
            <a:spLocks noGrp="1" noRot="1" noChangeAspect="1"/>
          </p:cNvSpPr>
          <p:nvPr>
            <p:ph type="sldImg" idx="2"/>
          </p:nvPr>
        </p:nvSpPr>
        <p:spPr>
          <a:xfrm>
            <a:off x="381188"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5" name="Google Shape;115;ge964d661cb_1_2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
        <p:cNvGrpSpPr/>
        <p:nvPr/>
      </p:nvGrpSpPr>
      <p:grpSpPr>
        <a:xfrm>
          <a:off x="0" y="0"/>
          <a:ext cx="0" cy="0"/>
          <a:chOff x="0" y="0"/>
          <a:chExt cx="0" cy="0"/>
        </a:xfrm>
      </p:grpSpPr>
      <p:sp>
        <p:nvSpPr>
          <p:cNvPr id="120" name="Google Shape;120;geff8b1e153_0_15:notes"/>
          <p:cNvSpPr>
            <a:spLocks noGrp="1" noRot="1" noChangeAspect="1"/>
          </p:cNvSpPr>
          <p:nvPr>
            <p:ph type="sldImg" idx="2"/>
          </p:nvPr>
        </p:nvSpPr>
        <p:spPr>
          <a:xfrm>
            <a:off x="381188"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1" name="Google Shape;121;geff8b1e153_0_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5"/>
        <p:cNvGrpSpPr/>
        <p:nvPr/>
      </p:nvGrpSpPr>
      <p:grpSpPr>
        <a:xfrm>
          <a:off x="0" y="0"/>
          <a:ext cx="0" cy="0"/>
          <a:chOff x="0" y="0"/>
          <a:chExt cx="0" cy="0"/>
        </a:xfrm>
      </p:grpSpPr>
      <p:sp>
        <p:nvSpPr>
          <p:cNvPr id="126" name="Google Shape;126;ged5dcb912d_0_3:notes"/>
          <p:cNvSpPr>
            <a:spLocks noGrp="1" noRot="1" noChangeAspect="1"/>
          </p:cNvSpPr>
          <p:nvPr>
            <p:ph type="sldImg" idx="2"/>
          </p:nvPr>
        </p:nvSpPr>
        <p:spPr>
          <a:xfrm>
            <a:off x="381188"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7" name="Google Shape;127;ged5dcb912d_0_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
        <p:cNvGrpSpPr/>
        <p:nvPr/>
      </p:nvGrpSpPr>
      <p:grpSpPr>
        <a:xfrm>
          <a:off x="0" y="0"/>
          <a:ext cx="0" cy="0"/>
          <a:chOff x="0" y="0"/>
          <a:chExt cx="0" cy="0"/>
        </a:xfrm>
      </p:grpSpPr>
      <p:sp>
        <p:nvSpPr>
          <p:cNvPr id="60" name="Google Shape;60;gc6f59039d_0_5:notes"/>
          <p:cNvSpPr>
            <a:spLocks noGrp="1" noRot="1" noChangeAspect="1"/>
          </p:cNvSpPr>
          <p:nvPr>
            <p:ph type="sldImg" idx="2"/>
          </p:nvPr>
        </p:nvSpPr>
        <p:spPr>
          <a:xfrm>
            <a:off x="381188"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1" name="Google Shape;61;gc6f59039d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
        <p:cNvGrpSpPr/>
        <p:nvPr/>
      </p:nvGrpSpPr>
      <p:grpSpPr>
        <a:xfrm>
          <a:off x="0" y="0"/>
          <a:ext cx="0" cy="0"/>
          <a:chOff x="0" y="0"/>
          <a:chExt cx="0" cy="0"/>
        </a:xfrm>
      </p:grpSpPr>
      <p:sp>
        <p:nvSpPr>
          <p:cNvPr id="66" name="Google Shape;66;gc6f59039d_0_14:notes"/>
          <p:cNvSpPr>
            <a:spLocks noGrp="1" noRot="1" noChangeAspect="1"/>
          </p:cNvSpPr>
          <p:nvPr>
            <p:ph type="sldImg" idx="2"/>
          </p:nvPr>
        </p:nvSpPr>
        <p:spPr>
          <a:xfrm>
            <a:off x="381188"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7" name="Google Shape;67;gc6f59039d_0_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
        <p:cNvGrpSpPr/>
        <p:nvPr/>
      </p:nvGrpSpPr>
      <p:grpSpPr>
        <a:xfrm>
          <a:off x="0" y="0"/>
          <a:ext cx="0" cy="0"/>
          <a:chOff x="0" y="0"/>
          <a:chExt cx="0" cy="0"/>
        </a:xfrm>
      </p:grpSpPr>
      <p:sp>
        <p:nvSpPr>
          <p:cNvPr id="73" name="Google Shape;73;gc6f59039d_0_10:notes"/>
          <p:cNvSpPr>
            <a:spLocks noGrp="1" noRot="1" noChangeAspect="1"/>
          </p:cNvSpPr>
          <p:nvPr>
            <p:ph type="sldImg" idx="2"/>
          </p:nvPr>
        </p:nvSpPr>
        <p:spPr>
          <a:xfrm>
            <a:off x="381188"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4" name="Google Shape;74;gc6f59039d_0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
        <p:cNvGrpSpPr/>
        <p:nvPr/>
      </p:nvGrpSpPr>
      <p:grpSpPr>
        <a:xfrm>
          <a:off x="0" y="0"/>
          <a:ext cx="0" cy="0"/>
          <a:chOff x="0" y="0"/>
          <a:chExt cx="0" cy="0"/>
        </a:xfrm>
      </p:grpSpPr>
      <p:sp>
        <p:nvSpPr>
          <p:cNvPr id="78" name="Google Shape;78;gc6f59039d_0_24:notes"/>
          <p:cNvSpPr>
            <a:spLocks noGrp="1" noRot="1" noChangeAspect="1"/>
          </p:cNvSpPr>
          <p:nvPr>
            <p:ph type="sldImg" idx="2"/>
          </p:nvPr>
        </p:nvSpPr>
        <p:spPr>
          <a:xfrm>
            <a:off x="381188"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9" name="Google Shape;79;gc6f59039d_0_2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
        <p:cNvGrpSpPr/>
        <p:nvPr/>
      </p:nvGrpSpPr>
      <p:grpSpPr>
        <a:xfrm>
          <a:off x="0" y="0"/>
          <a:ext cx="0" cy="0"/>
          <a:chOff x="0" y="0"/>
          <a:chExt cx="0" cy="0"/>
        </a:xfrm>
      </p:grpSpPr>
      <p:sp>
        <p:nvSpPr>
          <p:cNvPr id="84" name="Google Shape;84;g7b1fba4c04e4fb28_0:notes"/>
          <p:cNvSpPr>
            <a:spLocks noGrp="1" noRot="1" noChangeAspect="1"/>
          </p:cNvSpPr>
          <p:nvPr>
            <p:ph type="sldImg" idx="2"/>
          </p:nvPr>
        </p:nvSpPr>
        <p:spPr>
          <a:xfrm>
            <a:off x="381188"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5" name="Google Shape;85;g7b1fba4c04e4fb28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
        <p:cNvGrpSpPr/>
        <p:nvPr/>
      </p:nvGrpSpPr>
      <p:grpSpPr>
        <a:xfrm>
          <a:off x="0" y="0"/>
          <a:ext cx="0" cy="0"/>
          <a:chOff x="0" y="0"/>
          <a:chExt cx="0" cy="0"/>
        </a:xfrm>
      </p:grpSpPr>
      <p:sp>
        <p:nvSpPr>
          <p:cNvPr id="90" name="Google Shape;90;ge964d661cb_1_6:notes"/>
          <p:cNvSpPr>
            <a:spLocks noGrp="1" noRot="1" noChangeAspect="1"/>
          </p:cNvSpPr>
          <p:nvPr>
            <p:ph type="sldImg" idx="2"/>
          </p:nvPr>
        </p:nvSpPr>
        <p:spPr>
          <a:xfrm>
            <a:off x="381188"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1" name="Google Shape;91;ge964d661cb_1_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
        <p:cNvGrpSpPr/>
        <p:nvPr/>
      </p:nvGrpSpPr>
      <p:grpSpPr>
        <a:xfrm>
          <a:off x="0" y="0"/>
          <a:ext cx="0" cy="0"/>
          <a:chOff x="0" y="0"/>
          <a:chExt cx="0" cy="0"/>
        </a:xfrm>
      </p:grpSpPr>
      <p:sp>
        <p:nvSpPr>
          <p:cNvPr id="96" name="Google Shape;96;geff8b1e153_0_9:notes"/>
          <p:cNvSpPr>
            <a:spLocks noGrp="1" noRot="1" noChangeAspect="1"/>
          </p:cNvSpPr>
          <p:nvPr>
            <p:ph type="sldImg" idx="2"/>
          </p:nvPr>
        </p:nvSpPr>
        <p:spPr>
          <a:xfrm>
            <a:off x="381188"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7" name="Google Shape;97;geff8b1e153_0_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
        <p:cNvGrpSpPr/>
        <p:nvPr/>
      </p:nvGrpSpPr>
      <p:grpSpPr>
        <a:xfrm>
          <a:off x="0" y="0"/>
          <a:ext cx="0" cy="0"/>
          <a:chOff x="0" y="0"/>
          <a:chExt cx="0" cy="0"/>
        </a:xfrm>
      </p:grpSpPr>
      <p:sp>
        <p:nvSpPr>
          <p:cNvPr id="102" name="Google Shape;102;ge964d661cb_1_21:notes"/>
          <p:cNvSpPr>
            <a:spLocks noGrp="1" noRot="1" noChangeAspect="1"/>
          </p:cNvSpPr>
          <p:nvPr>
            <p:ph type="sldImg" idx="2"/>
          </p:nvPr>
        </p:nvSpPr>
        <p:spPr>
          <a:xfrm>
            <a:off x="381188"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3" name="Google Shape;103;ge964d661cb_1_2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bg>
      <p:bgPr>
        <a:solidFill>
          <a:schemeClr val="dk1"/>
        </a:solidFill>
        <a:effectLst/>
      </p:bgPr>
    </p:bg>
    <p:spTree>
      <p:nvGrpSpPr>
        <p:cNvPr id="1" name="Shape 9"/>
        <p:cNvGrpSpPr/>
        <p:nvPr/>
      </p:nvGrpSpPr>
      <p:grpSpPr>
        <a:xfrm>
          <a:off x="0" y="0"/>
          <a:ext cx="0" cy="0"/>
          <a:chOff x="0" y="0"/>
          <a:chExt cx="0" cy="0"/>
        </a:xfrm>
      </p:grpSpPr>
      <p:sp>
        <p:nvSpPr>
          <p:cNvPr id="10" name="Google Shape;10;p2"/>
          <p:cNvSpPr/>
          <p:nvPr/>
        </p:nvSpPr>
        <p:spPr>
          <a:xfrm>
            <a:off x="0" y="0"/>
            <a:ext cx="9144000" cy="34290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11;p2"/>
          <p:cNvSpPr txBox="1">
            <a:spLocks noGrp="1"/>
          </p:cNvSpPr>
          <p:nvPr>
            <p:ph type="ctrTitle"/>
          </p:nvPr>
        </p:nvSpPr>
        <p:spPr>
          <a:xfrm>
            <a:off x="311700" y="392150"/>
            <a:ext cx="8520600" cy="2690400"/>
          </a:xfrm>
          <a:prstGeom prst="rect">
            <a:avLst/>
          </a:prstGeom>
        </p:spPr>
        <p:txBody>
          <a:bodyPr spcFirstLastPara="1" wrap="square" lIns="91425" tIns="91425" rIns="91425" bIns="91425" anchor="ctr" anchorCtr="0">
            <a:noAutofit/>
          </a:bodyPr>
          <a:lstStyle>
            <a:lvl1pPr lvl="0" algn="ctr">
              <a:spcBef>
                <a:spcPts val="0"/>
              </a:spcBef>
              <a:spcAft>
                <a:spcPts val="0"/>
              </a:spcAft>
              <a:buSzPts val="8000"/>
              <a:buNone/>
              <a:defRPr sz="8000"/>
            </a:lvl1pPr>
            <a:lvl2pPr lvl="1" algn="ctr">
              <a:spcBef>
                <a:spcPts val="0"/>
              </a:spcBef>
              <a:spcAft>
                <a:spcPts val="0"/>
              </a:spcAft>
              <a:buSzPts val="8000"/>
              <a:buNone/>
              <a:defRPr sz="8000"/>
            </a:lvl2pPr>
            <a:lvl3pPr lvl="2" algn="ctr">
              <a:spcBef>
                <a:spcPts val="0"/>
              </a:spcBef>
              <a:spcAft>
                <a:spcPts val="0"/>
              </a:spcAft>
              <a:buSzPts val="8000"/>
              <a:buNone/>
              <a:defRPr sz="8000"/>
            </a:lvl3pPr>
            <a:lvl4pPr lvl="3" algn="ctr">
              <a:spcBef>
                <a:spcPts val="0"/>
              </a:spcBef>
              <a:spcAft>
                <a:spcPts val="0"/>
              </a:spcAft>
              <a:buSzPts val="8000"/>
              <a:buNone/>
              <a:defRPr sz="8000"/>
            </a:lvl4pPr>
            <a:lvl5pPr lvl="4" algn="ctr">
              <a:spcBef>
                <a:spcPts val="0"/>
              </a:spcBef>
              <a:spcAft>
                <a:spcPts val="0"/>
              </a:spcAft>
              <a:buSzPts val="8000"/>
              <a:buNone/>
              <a:defRPr sz="8000"/>
            </a:lvl5pPr>
            <a:lvl6pPr lvl="5" algn="ctr">
              <a:spcBef>
                <a:spcPts val="0"/>
              </a:spcBef>
              <a:spcAft>
                <a:spcPts val="0"/>
              </a:spcAft>
              <a:buSzPts val="8000"/>
              <a:buNone/>
              <a:defRPr sz="8000"/>
            </a:lvl6pPr>
            <a:lvl7pPr lvl="6" algn="ctr">
              <a:spcBef>
                <a:spcPts val="0"/>
              </a:spcBef>
              <a:spcAft>
                <a:spcPts val="0"/>
              </a:spcAft>
              <a:buSzPts val="8000"/>
              <a:buNone/>
              <a:defRPr sz="8000"/>
            </a:lvl7pPr>
            <a:lvl8pPr lvl="7" algn="ctr">
              <a:spcBef>
                <a:spcPts val="0"/>
              </a:spcBef>
              <a:spcAft>
                <a:spcPts val="0"/>
              </a:spcAft>
              <a:buSzPts val="8000"/>
              <a:buNone/>
              <a:defRPr sz="8000"/>
            </a:lvl8pPr>
            <a:lvl9pPr lvl="8" algn="ctr">
              <a:spcBef>
                <a:spcPts val="0"/>
              </a:spcBef>
              <a:spcAft>
                <a:spcPts val="0"/>
              </a:spcAft>
              <a:buSzPts val="8000"/>
              <a:buNone/>
              <a:defRPr sz="8000"/>
            </a:lvl9pPr>
          </a:lstStyle>
          <a:p>
            <a:endParaRPr/>
          </a:p>
        </p:txBody>
      </p:sp>
      <p:sp>
        <p:nvSpPr>
          <p:cNvPr id="12" name="Google Shape;12;p2"/>
          <p:cNvSpPr txBox="1">
            <a:spLocks noGrp="1"/>
          </p:cNvSpPr>
          <p:nvPr>
            <p:ph type="subTitle" idx="1"/>
          </p:nvPr>
        </p:nvSpPr>
        <p:spPr>
          <a:xfrm>
            <a:off x="311700" y="3890400"/>
            <a:ext cx="8520600" cy="706200"/>
          </a:xfrm>
          <a:prstGeom prst="rect">
            <a:avLst/>
          </a:prstGeom>
        </p:spPr>
        <p:txBody>
          <a:bodyPr spcFirstLastPara="1" wrap="square" lIns="91425" tIns="91425" rIns="91425" bIns="91425" anchor="ctr" anchorCtr="0">
            <a:noAutofit/>
          </a:bodyPr>
          <a:lstStyle>
            <a:lvl1pPr lvl="0" algn="ctr">
              <a:lnSpc>
                <a:spcPct val="100000"/>
              </a:lnSpc>
              <a:spcBef>
                <a:spcPts val="0"/>
              </a:spcBef>
              <a:spcAft>
                <a:spcPts val="0"/>
              </a:spcAft>
              <a:buClr>
                <a:schemeClr val="accent1"/>
              </a:buClr>
              <a:buSzPts val="2100"/>
              <a:buNone/>
              <a:defRPr sz="2100" b="1">
                <a:solidFill>
                  <a:schemeClr val="accent1"/>
                </a:solidFill>
              </a:defRPr>
            </a:lvl1pPr>
            <a:lvl2pPr lvl="1" algn="ctr">
              <a:lnSpc>
                <a:spcPct val="100000"/>
              </a:lnSpc>
              <a:spcBef>
                <a:spcPts val="0"/>
              </a:spcBef>
              <a:spcAft>
                <a:spcPts val="0"/>
              </a:spcAft>
              <a:buClr>
                <a:schemeClr val="accent1"/>
              </a:buClr>
              <a:buSzPts val="2100"/>
              <a:buNone/>
              <a:defRPr sz="2100" b="1">
                <a:solidFill>
                  <a:schemeClr val="accent1"/>
                </a:solidFill>
              </a:defRPr>
            </a:lvl2pPr>
            <a:lvl3pPr lvl="2" algn="ctr">
              <a:lnSpc>
                <a:spcPct val="100000"/>
              </a:lnSpc>
              <a:spcBef>
                <a:spcPts val="0"/>
              </a:spcBef>
              <a:spcAft>
                <a:spcPts val="0"/>
              </a:spcAft>
              <a:buClr>
                <a:schemeClr val="accent1"/>
              </a:buClr>
              <a:buSzPts val="2100"/>
              <a:buNone/>
              <a:defRPr sz="2100" b="1">
                <a:solidFill>
                  <a:schemeClr val="accent1"/>
                </a:solidFill>
              </a:defRPr>
            </a:lvl3pPr>
            <a:lvl4pPr lvl="3" algn="ctr">
              <a:lnSpc>
                <a:spcPct val="100000"/>
              </a:lnSpc>
              <a:spcBef>
                <a:spcPts val="0"/>
              </a:spcBef>
              <a:spcAft>
                <a:spcPts val="0"/>
              </a:spcAft>
              <a:buClr>
                <a:schemeClr val="accent1"/>
              </a:buClr>
              <a:buSzPts val="2100"/>
              <a:buNone/>
              <a:defRPr sz="2100" b="1">
                <a:solidFill>
                  <a:schemeClr val="accent1"/>
                </a:solidFill>
              </a:defRPr>
            </a:lvl4pPr>
            <a:lvl5pPr lvl="4" algn="ctr">
              <a:lnSpc>
                <a:spcPct val="100000"/>
              </a:lnSpc>
              <a:spcBef>
                <a:spcPts val="0"/>
              </a:spcBef>
              <a:spcAft>
                <a:spcPts val="0"/>
              </a:spcAft>
              <a:buClr>
                <a:schemeClr val="accent1"/>
              </a:buClr>
              <a:buSzPts val="2100"/>
              <a:buNone/>
              <a:defRPr sz="2100" b="1">
                <a:solidFill>
                  <a:schemeClr val="accent1"/>
                </a:solidFill>
              </a:defRPr>
            </a:lvl5pPr>
            <a:lvl6pPr lvl="5" algn="ctr">
              <a:lnSpc>
                <a:spcPct val="100000"/>
              </a:lnSpc>
              <a:spcBef>
                <a:spcPts val="0"/>
              </a:spcBef>
              <a:spcAft>
                <a:spcPts val="0"/>
              </a:spcAft>
              <a:buClr>
                <a:schemeClr val="accent1"/>
              </a:buClr>
              <a:buSzPts val="2100"/>
              <a:buNone/>
              <a:defRPr sz="2100" b="1">
                <a:solidFill>
                  <a:schemeClr val="accent1"/>
                </a:solidFill>
              </a:defRPr>
            </a:lvl6pPr>
            <a:lvl7pPr lvl="6" algn="ctr">
              <a:lnSpc>
                <a:spcPct val="100000"/>
              </a:lnSpc>
              <a:spcBef>
                <a:spcPts val="0"/>
              </a:spcBef>
              <a:spcAft>
                <a:spcPts val="0"/>
              </a:spcAft>
              <a:buClr>
                <a:schemeClr val="accent1"/>
              </a:buClr>
              <a:buSzPts val="2100"/>
              <a:buNone/>
              <a:defRPr sz="2100" b="1">
                <a:solidFill>
                  <a:schemeClr val="accent1"/>
                </a:solidFill>
              </a:defRPr>
            </a:lvl7pPr>
            <a:lvl8pPr lvl="7" algn="ctr">
              <a:lnSpc>
                <a:spcPct val="100000"/>
              </a:lnSpc>
              <a:spcBef>
                <a:spcPts val="0"/>
              </a:spcBef>
              <a:spcAft>
                <a:spcPts val="0"/>
              </a:spcAft>
              <a:buClr>
                <a:schemeClr val="accent1"/>
              </a:buClr>
              <a:buSzPts val="2100"/>
              <a:buNone/>
              <a:defRPr sz="2100" b="1">
                <a:solidFill>
                  <a:schemeClr val="accent1"/>
                </a:solidFill>
              </a:defRPr>
            </a:lvl8pPr>
            <a:lvl9pPr lvl="8" algn="ctr">
              <a:lnSpc>
                <a:spcPct val="100000"/>
              </a:lnSpc>
              <a:spcBef>
                <a:spcPts val="0"/>
              </a:spcBef>
              <a:spcAft>
                <a:spcPts val="0"/>
              </a:spcAft>
              <a:buClr>
                <a:schemeClr val="accent1"/>
              </a:buClr>
              <a:buSzPts val="2100"/>
              <a:buNone/>
              <a:defRPr sz="2100" b="1">
                <a:solidFill>
                  <a:schemeClr val="accent1"/>
                </a:solidFill>
              </a:defRPr>
            </a:lvl9pPr>
          </a:lstStyle>
          <a:p>
            <a:endParaRPr/>
          </a:p>
        </p:txBody>
      </p:sp>
      <p:sp>
        <p:nvSpPr>
          <p:cNvPr id="13" name="Google Shape;13;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6"/>
        <p:cNvGrpSpPr/>
        <p:nvPr/>
      </p:nvGrpSpPr>
      <p:grpSpPr>
        <a:xfrm>
          <a:off x="0" y="0"/>
          <a:ext cx="0" cy="0"/>
          <a:chOff x="0" y="0"/>
          <a:chExt cx="0" cy="0"/>
        </a:xfrm>
      </p:grpSpPr>
      <p:sp>
        <p:nvSpPr>
          <p:cNvPr id="47" name="Google Shape;47;p11"/>
          <p:cNvSpPr txBox="1">
            <a:spLocks noGrp="1"/>
          </p:cNvSpPr>
          <p:nvPr>
            <p:ph type="title" hasCustomPrompt="1"/>
          </p:nvPr>
        </p:nvSpPr>
        <p:spPr>
          <a:xfrm>
            <a:off x="311700" y="1240275"/>
            <a:ext cx="8520600" cy="1981800"/>
          </a:xfrm>
          <a:prstGeom prst="rect">
            <a:avLst/>
          </a:prstGeom>
        </p:spPr>
        <p:txBody>
          <a:bodyPr spcFirstLastPara="1" wrap="square" lIns="91425" tIns="91425" rIns="91425" bIns="91425" anchor="b" anchorCtr="0">
            <a:noAutofit/>
          </a:bodyPr>
          <a:lstStyle>
            <a:lvl1pPr lvl="0" algn="ctr">
              <a:spcBef>
                <a:spcPts val="0"/>
              </a:spcBef>
              <a:spcAft>
                <a:spcPts val="0"/>
              </a:spcAft>
              <a:buClr>
                <a:schemeClr val="lt1"/>
              </a:buClr>
              <a:buSzPts val="12000"/>
              <a:buNone/>
              <a:defRPr sz="12000">
                <a:solidFill>
                  <a:schemeClr val="lt1"/>
                </a:solidFill>
                <a:highlight>
                  <a:schemeClr val="accent1"/>
                </a:highlight>
              </a:defRPr>
            </a:lvl1pPr>
            <a:lvl2pPr lvl="1" algn="ctr">
              <a:spcBef>
                <a:spcPts val="0"/>
              </a:spcBef>
              <a:spcAft>
                <a:spcPts val="0"/>
              </a:spcAft>
              <a:buClr>
                <a:schemeClr val="lt1"/>
              </a:buClr>
              <a:buSzPts val="12000"/>
              <a:buNone/>
              <a:defRPr sz="12000">
                <a:solidFill>
                  <a:schemeClr val="lt1"/>
                </a:solidFill>
                <a:highlight>
                  <a:schemeClr val="accent1"/>
                </a:highlight>
              </a:defRPr>
            </a:lvl2pPr>
            <a:lvl3pPr lvl="2" algn="ctr">
              <a:spcBef>
                <a:spcPts val="0"/>
              </a:spcBef>
              <a:spcAft>
                <a:spcPts val="0"/>
              </a:spcAft>
              <a:buClr>
                <a:schemeClr val="lt1"/>
              </a:buClr>
              <a:buSzPts val="12000"/>
              <a:buNone/>
              <a:defRPr sz="12000">
                <a:solidFill>
                  <a:schemeClr val="lt1"/>
                </a:solidFill>
                <a:highlight>
                  <a:schemeClr val="accent1"/>
                </a:highlight>
              </a:defRPr>
            </a:lvl3pPr>
            <a:lvl4pPr lvl="3" algn="ctr">
              <a:spcBef>
                <a:spcPts val="0"/>
              </a:spcBef>
              <a:spcAft>
                <a:spcPts val="0"/>
              </a:spcAft>
              <a:buClr>
                <a:schemeClr val="lt1"/>
              </a:buClr>
              <a:buSzPts val="12000"/>
              <a:buNone/>
              <a:defRPr sz="12000">
                <a:solidFill>
                  <a:schemeClr val="lt1"/>
                </a:solidFill>
                <a:highlight>
                  <a:schemeClr val="accent1"/>
                </a:highlight>
              </a:defRPr>
            </a:lvl4pPr>
            <a:lvl5pPr lvl="4" algn="ctr">
              <a:spcBef>
                <a:spcPts val="0"/>
              </a:spcBef>
              <a:spcAft>
                <a:spcPts val="0"/>
              </a:spcAft>
              <a:buClr>
                <a:schemeClr val="lt1"/>
              </a:buClr>
              <a:buSzPts val="12000"/>
              <a:buNone/>
              <a:defRPr sz="12000">
                <a:solidFill>
                  <a:schemeClr val="lt1"/>
                </a:solidFill>
                <a:highlight>
                  <a:schemeClr val="accent1"/>
                </a:highlight>
              </a:defRPr>
            </a:lvl5pPr>
            <a:lvl6pPr lvl="5" algn="ctr">
              <a:spcBef>
                <a:spcPts val="0"/>
              </a:spcBef>
              <a:spcAft>
                <a:spcPts val="0"/>
              </a:spcAft>
              <a:buClr>
                <a:schemeClr val="lt1"/>
              </a:buClr>
              <a:buSzPts val="12000"/>
              <a:buNone/>
              <a:defRPr sz="12000">
                <a:solidFill>
                  <a:schemeClr val="lt1"/>
                </a:solidFill>
                <a:highlight>
                  <a:schemeClr val="accent1"/>
                </a:highlight>
              </a:defRPr>
            </a:lvl6pPr>
            <a:lvl7pPr lvl="6" algn="ctr">
              <a:spcBef>
                <a:spcPts val="0"/>
              </a:spcBef>
              <a:spcAft>
                <a:spcPts val="0"/>
              </a:spcAft>
              <a:buClr>
                <a:schemeClr val="lt1"/>
              </a:buClr>
              <a:buSzPts val="12000"/>
              <a:buNone/>
              <a:defRPr sz="12000">
                <a:solidFill>
                  <a:schemeClr val="lt1"/>
                </a:solidFill>
                <a:highlight>
                  <a:schemeClr val="accent1"/>
                </a:highlight>
              </a:defRPr>
            </a:lvl7pPr>
            <a:lvl8pPr lvl="7" algn="ctr">
              <a:spcBef>
                <a:spcPts val="0"/>
              </a:spcBef>
              <a:spcAft>
                <a:spcPts val="0"/>
              </a:spcAft>
              <a:buClr>
                <a:schemeClr val="lt1"/>
              </a:buClr>
              <a:buSzPts val="12000"/>
              <a:buNone/>
              <a:defRPr sz="12000">
                <a:solidFill>
                  <a:schemeClr val="lt1"/>
                </a:solidFill>
                <a:highlight>
                  <a:schemeClr val="accent1"/>
                </a:highlight>
              </a:defRPr>
            </a:lvl8pPr>
            <a:lvl9pPr lvl="8" algn="ctr">
              <a:spcBef>
                <a:spcPts val="0"/>
              </a:spcBef>
              <a:spcAft>
                <a:spcPts val="0"/>
              </a:spcAft>
              <a:buClr>
                <a:schemeClr val="lt1"/>
              </a:buClr>
              <a:buSzPts val="12000"/>
              <a:buNone/>
              <a:defRPr sz="12000">
                <a:solidFill>
                  <a:schemeClr val="lt1"/>
                </a:solidFill>
                <a:highlight>
                  <a:schemeClr val="accent1"/>
                </a:highlight>
              </a:defRPr>
            </a:lvl9pPr>
          </a:lstStyle>
          <a:p>
            <a:r>
              <a:t>xx%</a:t>
            </a:r>
          </a:p>
        </p:txBody>
      </p:sp>
      <p:sp>
        <p:nvSpPr>
          <p:cNvPr id="48" name="Google Shape;48;p11"/>
          <p:cNvSpPr txBox="1">
            <a:spLocks noGrp="1"/>
          </p:cNvSpPr>
          <p:nvPr>
            <p:ph type="body" idx="1"/>
          </p:nvPr>
        </p:nvSpPr>
        <p:spPr>
          <a:xfrm>
            <a:off x="311700" y="3304625"/>
            <a:ext cx="8520600" cy="1300800"/>
          </a:xfrm>
          <a:prstGeom prst="rect">
            <a:avLst/>
          </a:prstGeom>
        </p:spPr>
        <p:txBody>
          <a:bodyPr spcFirstLastPara="1" wrap="square" lIns="91425" tIns="91425" rIns="91425" bIns="91425" anchor="t" anchorCtr="0">
            <a:noAutofit/>
          </a:bodyPr>
          <a:lstStyle>
            <a:lvl1pPr marL="457200" lvl="0" indent="-342900" algn="ctr">
              <a:spcBef>
                <a:spcPts val="0"/>
              </a:spcBef>
              <a:spcAft>
                <a:spcPts val="0"/>
              </a:spcAft>
              <a:buClr>
                <a:schemeClr val="accent1"/>
              </a:buClr>
              <a:buSzPts val="1800"/>
              <a:buChar char="●"/>
              <a:defRPr>
                <a:solidFill>
                  <a:schemeClr val="accent1"/>
                </a:solidFill>
                <a:highlight>
                  <a:schemeClr val="dk1"/>
                </a:highlight>
              </a:defRPr>
            </a:lvl1pPr>
            <a:lvl2pPr marL="914400" lvl="1" indent="-317500" algn="ctr">
              <a:spcBef>
                <a:spcPts val="1600"/>
              </a:spcBef>
              <a:spcAft>
                <a:spcPts val="0"/>
              </a:spcAft>
              <a:buClr>
                <a:schemeClr val="accent1"/>
              </a:buClr>
              <a:buSzPts val="1400"/>
              <a:buChar char="○"/>
              <a:defRPr>
                <a:solidFill>
                  <a:schemeClr val="accent1"/>
                </a:solidFill>
                <a:highlight>
                  <a:schemeClr val="dk1"/>
                </a:highlight>
              </a:defRPr>
            </a:lvl2pPr>
            <a:lvl3pPr marL="1371600" lvl="2" indent="-317500" algn="ctr">
              <a:spcBef>
                <a:spcPts val="1600"/>
              </a:spcBef>
              <a:spcAft>
                <a:spcPts val="0"/>
              </a:spcAft>
              <a:buClr>
                <a:schemeClr val="accent1"/>
              </a:buClr>
              <a:buSzPts val="1400"/>
              <a:buChar char="■"/>
              <a:defRPr>
                <a:solidFill>
                  <a:schemeClr val="accent1"/>
                </a:solidFill>
                <a:highlight>
                  <a:schemeClr val="dk1"/>
                </a:highlight>
              </a:defRPr>
            </a:lvl3pPr>
            <a:lvl4pPr marL="1828800" lvl="3" indent="-317500" algn="ctr">
              <a:spcBef>
                <a:spcPts val="1600"/>
              </a:spcBef>
              <a:spcAft>
                <a:spcPts val="0"/>
              </a:spcAft>
              <a:buClr>
                <a:schemeClr val="accent1"/>
              </a:buClr>
              <a:buSzPts val="1400"/>
              <a:buChar char="●"/>
              <a:defRPr>
                <a:solidFill>
                  <a:schemeClr val="accent1"/>
                </a:solidFill>
                <a:highlight>
                  <a:schemeClr val="dk1"/>
                </a:highlight>
              </a:defRPr>
            </a:lvl4pPr>
            <a:lvl5pPr marL="2286000" lvl="4" indent="-317500" algn="ctr">
              <a:spcBef>
                <a:spcPts val="1600"/>
              </a:spcBef>
              <a:spcAft>
                <a:spcPts val="0"/>
              </a:spcAft>
              <a:buClr>
                <a:schemeClr val="accent1"/>
              </a:buClr>
              <a:buSzPts val="1400"/>
              <a:buChar char="○"/>
              <a:defRPr>
                <a:solidFill>
                  <a:schemeClr val="accent1"/>
                </a:solidFill>
                <a:highlight>
                  <a:schemeClr val="dk1"/>
                </a:highlight>
              </a:defRPr>
            </a:lvl5pPr>
            <a:lvl6pPr marL="2743200" lvl="5" indent="-317500" algn="ctr">
              <a:spcBef>
                <a:spcPts val="1600"/>
              </a:spcBef>
              <a:spcAft>
                <a:spcPts val="0"/>
              </a:spcAft>
              <a:buClr>
                <a:schemeClr val="accent1"/>
              </a:buClr>
              <a:buSzPts val="1400"/>
              <a:buChar char="■"/>
              <a:defRPr>
                <a:solidFill>
                  <a:schemeClr val="accent1"/>
                </a:solidFill>
                <a:highlight>
                  <a:schemeClr val="dk1"/>
                </a:highlight>
              </a:defRPr>
            </a:lvl6pPr>
            <a:lvl7pPr marL="3200400" lvl="6" indent="-317500" algn="ctr">
              <a:spcBef>
                <a:spcPts val="1600"/>
              </a:spcBef>
              <a:spcAft>
                <a:spcPts val="0"/>
              </a:spcAft>
              <a:buClr>
                <a:schemeClr val="accent1"/>
              </a:buClr>
              <a:buSzPts val="1400"/>
              <a:buChar char="●"/>
              <a:defRPr>
                <a:solidFill>
                  <a:schemeClr val="accent1"/>
                </a:solidFill>
                <a:highlight>
                  <a:schemeClr val="dk1"/>
                </a:highlight>
              </a:defRPr>
            </a:lvl7pPr>
            <a:lvl8pPr marL="3657600" lvl="7" indent="-317500" algn="ctr">
              <a:spcBef>
                <a:spcPts val="1600"/>
              </a:spcBef>
              <a:spcAft>
                <a:spcPts val="0"/>
              </a:spcAft>
              <a:buClr>
                <a:schemeClr val="accent1"/>
              </a:buClr>
              <a:buSzPts val="1400"/>
              <a:buChar char="○"/>
              <a:defRPr>
                <a:solidFill>
                  <a:schemeClr val="accent1"/>
                </a:solidFill>
                <a:highlight>
                  <a:schemeClr val="dk1"/>
                </a:highlight>
              </a:defRPr>
            </a:lvl8pPr>
            <a:lvl9pPr marL="4114800" lvl="8" indent="-317500" algn="ctr">
              <a:spcBef>
                <a:spcPts val="1600"/>
              </a:spcBef>
              <a:spcAft>
                <a:spcPts val="1600"/>
              </a:spcAft>
              <a:buClr>
                <a:schemeClr val="accent1"/>
              </a:buClr>
              <a:buSzPts val="1400"/>
              <a:buChar char="■"/>
              <a:defRPr>
                <a:solidFill>
                  <a:schemeClr val="accent1"/>
                </a:solidFill>
                <a:highlight>
                  <a:schemeClr val="dk1"/>
                </a:highlight>
              </a:defRPr>
            </a:lvl9pPr>
          </a:lstStyle>
          <a:p>
            <a:endParaRPr/>
          </a:p>
        </p:txBody>
      </p:sp>
      <p:sp>
        <p:nvSpPr>
          <p:cNvPr id="49" name="Google Shape;49;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0"/>
        <p:cNvGrpSpPr/>
        <p:nvPr/>
      </p:nvGrpSpPr>
      <p:grpSpPr>
        <a:xfrm>
          <a:off x="0" y="0"/>
          <a:ext cx="0" cy="0"/>
          <a:chOff x="0" y="0"/>
          <a:chExt cx="0" cy="0"/>
        </a:xfrm>
      </p:grpSpPr>
      <p:sp>
        <p:nvSpPr>
          <p:cNvPr id="51" name="Google Shape;51;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bg>
      <p:bgPr>
        <a:solidFill>
          <a:schemeClr val="dk1"/>
        </a:solidFill>
        <a:effectLst/>
      </p:bgPr>
    </p:bg>
    <p:spTree>
      <p:nvGrpSpPr>
        <p:cNvPr id="1" name="Shape 14"/>
        <p:cNvGrpSpPr/>
        <p:nvPr/>
      </p:nvGrpSpPr>
      <p:grpSpPr>
        <a:xfrm>
          <a:off x="0" y="0"/>
          <a:ext cx="0" cy="0"/>
          <a:chOff x="0" y="0"/>
          <a:chExt cx="0" cy="0"/>
        </a:xfrm>
      </p:grpSpPr>
      <p:sp>
        <p:nvSpPr>
          <p:cNvPr id="15" name="Google Shape;15;p3"/>
          <p:cNvSpPr txBox="1">
            <a:spLocks noGrp="1"/>
          </p:cNvSpPr>
          <p:nvPr>
            <p:ph type="title"/>
          </p:nvPr>
        </p:nvSpPr>
        <p:spPr>
          <a:xfrm>
            <a:off x="2802750" y="802500"/>
            <a:ext cx="3538500" cy="3538500"/>
          </a:xfrm>
          <a:prstGeom prst="rect">
            <a:avLst/>
          </a:prstGeom>
          <a:solidFill>
            <a:srgbClr val="FFFFFF"/>
          </a:solidFill>
        </p:spPr>
        <p:txBody>
          <a:bodyPr spcFirstLastPara="1" wrap="square" lIns="91425" tIns="91425" rIns="91425" bIns="91425" anchor="ctr" anchorCtr="0">
            <a:noAutofit/>
          </a:bodyPr>
          <a:lstStyle>
            <a:lvl1pPr lvl="0" algn="ctr">
              <a:spcBef>
                <a:spcPts val="0"/>
              </a:spcBef>
              <a:spcAft>
                <a:spcPts val="0"/>
              </a:spcAft>
              <a:buSzPts val="4800"/>
              <a:buNone/>
              <a:defRPr sz="4800"/>
            </a:lvl1pPr>
            <a:lvl2pPr lvl="1" algn="ctr">
              <a:spcBef>
                <a:spcPts val="0"/>
              </a:spcBef>
              <a:spcAft>
                <a:spcPts val="0"/>
              </a:spcAft>
              <a:buSzPts val="4800"/>
              <a:buNone/>
              <a:defRPr sz="4800"/>
            </a:lvl2pPr>
            <a:lvl3pPr lvl="2" algn="ctr">
              <a:spcBef>
                <a:spcPts val="0"/>
              </a:spcBef>
              <a:spcAft>
                <a:spcPts val="0"/>
              </a:spcAft>
              <a:buSzPts val="4800"/>
              <a:buNone/>
              <a:defRPr sz="4800"/>
            </a:lvl3pPr>
            <a:lvl4pPr lvl="3" algn="ctr">
              <a:spcBef>
                <a:spcPts val="0"/>
              </a:spcBef>
              <a:spcAft>
                <a:spcPts val="0"/>
              </a:spcAft>
              <a:buSzPts val="4800"/>
              <a:buNone/>
              <a:defRPr sz="4800"/>
            </a:lvl4pPr>
            <a:lvl5pPr lvl="4" algn="ctr">
              <a:spcBef>
                <a:spcPts val="0"/>
              </a:spcBef>
              <a:spcAft>
                <a:spcPts val="0"/>
              </a:spcAft>
              <a:buSzPts val="4800"/>
              <a:buNone/>
              <a:defRPr sz="4800"/>
            </a:lvl5pPr>
            <a:lvl6pPr lvl="5" algn="ctr">
              <a:spcBef>
                <a:spcPts val="0"/>
              </a:spcBef>
              <a:spcAft>
                <a:spcPts val="0"/>
              </a:spcAft>
              <a:buSzPts val="4800"/>
              <a:buNone/>
              <a:defRPr sz="4800"/>
            </a:lvl6pPr>
            <a:lvl7pPr lvl="6" algn="ctr">
              <a:spcBef>
                <a:spcPts val="0"/>
              </a:spcBef>
              <a:spcAft>
                <a:spcPts val="0"/>
              </a:spcAft>
              <a:buSzPts val="4800"/>
              <a:buNone/>
              <a:defRPr sz="4800"/>
            </a:lvl7pPr>
            <a:lvl8pPr lvl="7" algn="ctr">
              <a:spcBef>
                <a:spcPts val="0"/>
              </a:spcBef>
              <a:spcAft>
                <a:spcPts val="0"/>
              </a:spcAft>
              <a:buSzPts val="4800"/>
              <a:buNone/>
              <a:defRPr sz="4800"/>
            </a:lvl8pPr>
            <a:lvl9pPr lvl="8" algn="ctr">
              <a:spcBef>
                <a:spcPts val="0"/>
              </a:spcBef>
              <a:spcAft>
                <a:spcPts val="0"/>
              </a:spcAft>
              <a:buSzPts val="4800"/>
              <a:buNone/>
              <a:defRPr sz="4800"/>
            </a:lvl9pPr>
          </a:lstStyle>
          <a:p>
            <a:endParaRPr/>
          </a:p>
        </p:txBody>
      </p:sp>
      <p:sp>
        <p:nvSpPr>
          <p:cNvPr id="16" name="Google Shape;16;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7"/>
        <p:cNvGrpSpPr/>
        <p:nvPr/>
      </p:nvGrpSpPr>
      <p:grpSpPr>
        <a:xfrm>
          <a:off x="0" y="0"/>
          <a:ext cx="0" cy="0"/>
          <a:chOff x="0" y="0"/>
          <a:chExt cx="0" cy="0"/>
        </a:xfrm>
      </p:grpSpPr>
      <p:sp>
        <p:nvSpPr>
          <p:cNvPr id="18" name="Google Shape;18;p4"/>
          <p:cNvSpPr txBox="1">
            <a:spLocks noGrp="1"/>
          </p:cNvSpPr>
          <p:nvPr>
            <p:ph type="title"/>
          </p:nvPr>
        </p:nvSpPr>
        <p:spPr>
          <a:xfrm>
            <a:off x="311700" y="292850"/>
            <a:ext cx="8520600" cy="801000"/>
          </a:xfrm>
          <a:prstGeom prst="rect">
            <a:avLst/>
          </a:prstGeom>
        </p:spPr>
        <p:txBody>
          <a:bodyPr spcFirstLastPara="1" wrap="square" lIns="91425" tIns="91425" rIns="91425" bIns="91425" anchor="t" anchorCtr="0">
            <a:noAutofit/>
          </a:bodyPr>
          <a:lstStyle>
            <a:lvl1pPr lvl="0">
              <a:spcBef>
                <a:spcPts val="0"/>
              </a:spcBef>
              <a:spcAft>
                <a:spcPts val="0"/>
              </a:spcAft>
              <a:buSzPts val="4200"/>
              <a:buNone/>
              <a:defRPr/>
            </a:lvl1pPr>
            <a:lvl2pPr lvl="1">
              <a:spcBef>
                <a:spcPts val="0"/>
              </a:spcBef>
              <a:spcAft>
                <a:spcPts val="0"/>
              </a:spcAft>
              <a:buSzPts val="4200"/>
              <a:buNone/>
              <a:defRPr/>
            </a:lvl2pPr>
            <a:lvl3pPr lvl="2">
              <a:spcBef>
                <a:spcPts val="0"/>
              </a:spcBef>
              <a:spcAft>
                <a:spcPts val="0"/>
              </a:spcAft>
              <a:buSzPts val="4200"/>
              <a:buNone/>
              <a:defRPr/>
            </a:lvl3pPr>
            <a:lvl4pPr lvl="3">
              <a:spcBef>
                <a:spcPts val="0"/>
              </a:spcBef>
              <a:spcAft>
                <a:spcPts val="0"/>
              </a:spcAft>
              <a:buSzPts val="4200"/>
              <a:buNone/>
              <a:defRPr/>
            </a:lvl4pPr>
            <a:lvl5pPr lvl="4">
              <a:spcBef>
                <a:spcPts val="0"/>
              </a:spcBef>
              <a:spcAft>
                <a:spcPts val="0"/>
              </a:spcAft>
              <a:buSzPts val="4200"/>
              <a:buNone/>
              <a:defRPr/>
            </a:lvl5pPr>
            <a:lvl6pPr lvl="5">
              <a:spcBef>
                <a:spcPts val="0"/>
              </a:spcBef>
              <a:spcAft>
                <a:spcPts val="0"/>
              </a:spcAft>
              <a:buSzPts val="4200"/>
              <a:buNone/>
              <a:defRPr/>
            </a:lvl6pPr>
            <a:lvl7pPr lvl="6">
              <a:spcBef>
                <a:spcPts val="0"/>
              </a:spcBef>
              <a:spcAft>
                <a:spcPts val="0"/>
              </a:spcAft>
              <a:buSzPts val="4200"/>
              <a:buNone/>
              <a:defRPr/>
            </a:lvl7pPr>
            <a:lvl8pPr lvl="7">
              <a:spcBef>
                <a:spcPts val="0"/>
              </a:spcBef>
              <a:spcAft>
                <a:spcPts val="0"/>
              </a:spcAft>
              <a:buSzPts val="4200"/>
              <a:buNone/>
              <a:defRPr/>
            </a:lvl8pPr>
            <a:lvl9pPr lvl="8">
              <a:spcBef>
                <a:spcPts val="0"/>
              </a:spcBef>
              <a:spcAft>
                <a:spcPts val="0"/>
              </a:spcAft>
              <a:buSzPts val="4200"/>
              <a:buNone/>
              <a:defRPr/>
            </a:lvl9pPr>
          </a:lstStyle>
          <a:p>
            <a:endParaRPr/>
          </a:p>
        </p:txBody>
      </p:sp>
      <p:sp>
        <p:nvSpPr>
          <p:cNvPr id="19" name="Google Shape;19;p4"/>
          <p:cNvSpPr txBox="1">
            <a:spLocks noGrp="1"/>
          </p:cNvSpPr>
          <p:nvPr>
            <p:ph type="body" idx="1"/>
          </p:nvPr>
        </p:nvSpPr>
        <p:spPr>
          <a:xfrm>
            <a:off x="311700" y="1228675"/>
            <a:ext cx="8520600" cy="3340200"/>
          </a:xfrm>
          <a:prstGeom prst="rect">
            <a:avLst/>
          </a:prstGeom>
        </p:spPr>
        <p:txBody>
          <a:bodyPr spcFirstLastPara="1" wrap="square" lIns="91425" tIns="91425" rIns="91425" bIns="91425" anchor="t" anchorCtr="0">
            <a:noAutofit/>
          </a:bodyPr>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20" name="Google Shape;20;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1"/>
        <p:cNvGrpSpPr/>
        <p:nvPr/>
      </p:nvGrpSpPr>
      <p:grpSpPr>
        <a:xfrm>
          <a:off x="0" y="0"/>
          <a:ext cx="0" cy="0"/>
          <a:chOff x="0" y="0"/>
          <a:chExt cx="0" cy="0"/>
        </a:xfrm>
      </p:grpSpPr>
      <p:sp>
        <p:nvSpPr>
          <p:cNvPr id="22" name="Google Shape;22;p5"/>
          <p:cNvSpPr txBox="1">
            <a:spLocks noGrp="1"/>
          </p:cNvSpPr>
          <p:nvPr>
            <p:ph type="title"/>
          </p:nvPr>
        </p:nvSpPr>
        <p:spPr>
          <a:xfrm>
            <a:off x="311700" y="292850"/>
            <a:ext cx="8520600" cy="801000"/>
          </a:xfrm>
          <a:prstGeom prst="rect">
            <a:avLst/>
          </a:prstGeom>
        </p:spPr>
        <p:txBody>
          <a:bodyPr spcFirstLastPara="1" wrap="square" lIns="91425" tIns="91425" rIns="91425" bIns="91425" anchor="t" anchorCtr="0">
            <a:noAutofit/>
          </a:bodyPr>
          <a:lstStyle>
            <a:lvl1pPr lvl="0">
              <a:spcBef>
                <a:spcPts val="0"/>
              </a:spcBef>
              <a:spcAft>
                <a:spcPts val="0"/>
              </a:spcAft>
              <a:buSzPts val="4200"/>
              <a:buNone/>
              <a:defRPr/>
            </a:lvl1pPr>
            <a:lvl2pPr lvl="1">
              <a:spcBef>
                <a:spcPts val="0"/>
              </a:spcBef>
              <a:spcAft>
                <a:spcPts val="0"/>
              </a:spcAft>
              <a:buSzPts val="4200"/>
              <a:buNone/>
              <a:defRPr/>
            </a:lvl2pPr>
            <a:lvl3pPr lvl="2">
              <a:spcBef>
                <a:spcPts val="0"/>
              </a:spcBef>
              <a:spcAft>
                <a:spcPts val="0"/>
              </a:spcAft>
              <a:buSzPts val="4200"/>
              <a:buNone/>
              <a:defRPr/>
            </a:lvl3pPr>
            <a:lvl4pPr lvl="3">
              <a:spcBef>
                <a:spcPts val="0"/>
              </a:spcBef>
              <a:spcAft>
                <a:spcPts val="0"/>
              </a:spcAft>
              <a:buSzPts val="4200"/>
              <a:buNone/>
              <a:defRPr/>
            </a:lvl4pPr>
            <a:lvl5pPr lvl="4">
              <a:spcBef>
                <a:spcPts val="0"/>
              </a:spcBef>
              <a:spcAft>
                <a:spcPts val="0"/>
              </a:spcAft>
              <a:buSzPts val="4200"/>
              <a:buNone/>
              <a:defRPr/>
            </a:lvl5pPr>
            <a:lvl6pPr lvl="5">
              <a:spcBef>
                <a:spcPts val="0"/>
              </a:spcBef>
              <a:spcAft>
                <a:spcPts val="0"/>
              </a:spcAft>
              <a:buSzPts val="4200"/>
              <a:buNone/>
              <a:defRPr/>
            </a:lvl6pPr>
            <a:lvl7pPr lvl="6">
              <a:spcBef>
                <a:spcPts val="0"/>
              </a:spcBef>
              <a:spcAft>
                <a:spcPts val="0"/>
              </a:spcAft>
              <a:buSzPts val="4200"/>
              <a:buNone/>
              <a:defRPr/>
            </a:lvl7pPr>
            <a:lvl8pPr lvl="7">
              <a:spcBef>
                <a:spcPts val="0"/>
              </a:spcBef>
              <a:spcAft>
                <a:spcPts val="0"/>
              </a:spcAft>
              <a:buSzPts val="4200"/>
              <a:buNone/>
              <a:defRPr/>
            </a:lvl8pPr>
            <a:lvl9pPr lvl="8">
              <a:spcBef>
                <a:spcPts val="0"/>
              </a:spcBef>
              <a:spcAft>
                <a:spcPts val="0"/>
              </a:spcAft>
              <a:buSzPts val="4200"/>
              <a:buNone/>
              <a:defRPr/>
            </a:lvl9pPr>
          </a:lstStyle>
          <a:p>
            <a:endParaRPr/>
          </a:p>
        </p:txBody>
      </p:sp>
      <p:sp>
        <p:nvSpPr>
          <p:cNvPr id="23" name="Google Shape;23;p5"/>
          <p:cNvSpPr txBox="1">
            <a:spLocks noGrp="1"/>
          </p:cNvSpPr>
          <p:nvPr>
            <p:ph type="body" idx="1"/>
          </p:nvPr>
        </p:nvSpPr>
        <p:spPr>
          <a:xfrm>
            <a:off x="311700" y="1228675"/>
            <a:ext cx="3999900" cy="33402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4" name="Google Shape;24;p5"/>
          <p:cNvSpPr txBox="1">
            <a:spLocks noGrp="1"/>
          </p:cNvSpPr>
          <p:nvPr>
            <p:ph type="body" idx="2"/>
          </p:nvPr>
        </p:nvSpPr>
        <p:spPr>
          <a:xfrm>
            <a:off x="4832400" y="1228675"/>
            <a:ext cx="3999900" cy="33402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5" name="Google Shape;25;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6"/>
        <p:cNvGrpSpPr/>
        <p:nvPr/>
      </p:nvGrpSpPr>
      <p:grpSpPr>
        <a:xfrm>
          <a:off x="0" y="0"/>
          <a:ext cx="0" cy="0"/>
          <a:chOff x="0" y="0"/>
          <a:chExt cx="0" cy="0"/>
        </a:xfrm>
      </p:grpSpPr>
      <p:sp>
        <p:nvSpPr>
          <p:cNvPr id="27" name="Google Shape;27;p6"/>
          <p:cNvSpPr txBox="1">
            <a:spLocks noGrp="1"/>
          </p:cNvSpPr>
          <p:nvPr>
            <p:ph type="title"/>
          </p:nvPr>
        </p:nvSpPr>
        <p:spPr>
          <a:xfrm>
            <a:off x="304800" y="309350"/>
            <a:ext cx="8537700" cy="748200"/>
          </a:xfrm>
          <a:prstGeom prst="rect">
            <a:avLst/>
          </a:prstGeom>
        </p:spPr>
        <p:txBody>
          <a:bodyPr spcFirstLastPara="1" wrap="square" lIns="91425" tIns="91425" rIns="91425" bIns="91425" anchor="t" anchorCtr="0">
            <a:noAutofit/>
          </a:bodyPr>
          <a:lstStyle>
            <a:lvl1pPr lvl="0">
              <a:spcBef>
                <a:spcPts val="0"/>
              </a:spcBef>
              <a:spcAft>
                <a:spcPts val="0"/>
              </a:spcAft>
              <a:buSzPts val="4000"/>
              <a:buNone/>
              <a:defRPr sz="4000"/>
            </a:lvl1pPr>
            <a:lvl2pPr lvl="1">
              <a:spcBef>
                <a:spcPts val="0"/>
              </a:spcBef>
              <a:spcAft>
                <a:spcPts val="0"/>
              </a:spcAft>
              <a:buSzPts val="4000"/>
              <a:buNone/>
              <a:defRPr sz="4000"/>
            </a:lvl2pPr>
            <a:lvl3pPr lvl="2">
              <a:spcBef>
                <a:spcPts val="0"/>
              </a:spcBef>
              <a:spcAft>
                <a:spcPts val="0"/>
              </a:spcAft>
              <a:buSzPts val="4000"/>
              <a:buNone/>
              <a:defRPr sz="4000"/>
            </a:lvl3pPr>
            <a:lvl4pPr lvl="3">
              <a:spcBef>
                <a:spcPts val="0"/>
              </a:spcBef>
              <a:spcAft>
                <a:spcPts val="0"/>
              </a:spcAft>
              <a:buSzPts val="4000"/>
              <a:buNone/>
              <a:defRPr sz="4000"/>
            </a:lvl4pPr>
            <a:lvl5pPr lvl="4">
              <a:spcBef>
                <a:spcPts val="0"/>
              </a:spcBef>
              <a:spcAft>
                <a:spcPts val="0"/>
              </a:spcAft>
              <a:buSzPts val="4000"/>
              <a:buNone/>
              <a:defRPr sz="4000"/>
            </a:lvl5pPr>
            <a:lvl6pPr lvl="5">
              <a:spcBef>
                <a:spcPts val="0"/>
              </a:spcBef>
              <a:spcAft>
                <a:spcPts val="0"/>
              </a:spcAft>
              <a:buSzPts val="4000"/>
              <a:buNone/>
              <a:defRPr sz="4000"/>
            </a:lvl6pPr>
            <a:lvl7pPr lvl="6">
              <a:spcBef>
                <a:spcPts val="0"/>
              </a:spcBef>
              <a:spcAft>
                <a:spcPts val="0"/>
              </a:spcAft>
              <a:buSzPts val="4000"/>
              <a:buNone/>
              <a:defRPr sz="4000"/>
            </a:lvl7pPr>
            <a:lvl8pPr lvl="7">
              <a:spcBef>
                <a:spcPts val="0"/>
              </a:spcBef>
              <a:spcAft>
                <a:spcPts val="0"/>
              </a:spcAft>
              <a:buSzPts val="4000"/>
              <a:buNone/>
              <a:defRPr sz="4000"/>
            </a:lvl8pPr>
            <a:lvl9pPr lvl="8">
              <a:spcBef>
                <a:spcPts val="0"/>
              </a:spcBef>
              <a:spcAft>
                <a:spcPts val="0"/>
              </a:spcAft>
              <a:buSzPts val="4000"/>
              <a:buNone/>
              <a:defRPr sz="4000"/>
            </a:lvl9pPr>
          </a:lstStyle>
          <a:p>
            <a:endParaRPr/>
          </a:p>
        </p:txBody>
      </p:sp>
      <p:sp>
        <p:nvSpPr>
          <p:cNvPr id="28" name="Google Shape;28;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9"/>
        <p:cNvGrpSpPr/>
        <p:nvPr/>
      </p:nvGrpSpPr>
      <p:grpSpPr>
        <a:xfrm>
          <a:off x="0" y="0"/>
          <a:ext cx="0" cy="0"/>
          <a:chOff x="0" y="0"/>
          <a:chExt cx="0" cy="0"/>
        </a:xfrm>
      </p:grpSpPr>
      <p:sp>
        <p:nvSpPr>
          <p:cNvPr id="30" name="Google Shape;30;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Autofit/>
          </a:bodyPr>
          <a:lstStyle>
            <a:lvl1pPr lvl="0">
              <a:spcBef>
                <a:spcPts val="0"/>
              </a:spcBef>
              <a:spcAft>
                <a:spcPts val="0"/>
              </a:spcAft>
              <a:buSzPts val="3000"/>
              <a:buNone/>
              <a:defRPr sz="3000">
                <a:highlight>
                  <a:schemeClr val="dk1"/>
                </a:highlight>
              </a:defRPr>
            </a:lvl1pPr>
            <a:lvl2pPr lvl="1">
              <a:spcBef>
                <a:spcPts val="0"/>
              </a:spcBef>
              <a:spcAft>
                <a:spcPts val="0"/>
              </a:spcAft>
              <a:buSzPts val="3000"/>
              <a:buNone/>
              <a:defRPr sz="3000">
                <a:highlight>
                  <a:schemeClr val="dk1"/>
                </a:highlight>
              </a:defRPr>
            </a:lvl2pPr>
            <a:lvl3pPr lvl="2">
              <a:spcBef>
                <a:spcPts val="0"/>
              </a:spcBef>
              <a:spcAft>
                <a:spcPts val="0"/>
              </a:spcAft>
              <a:buSzPts val="3000"/>
              <a:buNone/>
              <a:defRPr sz="3000">
                <a:highlight>
                  <a:schemeClr val="dk1"/>
                </a:highlight>
              </a:defRPr>
            </a:lvl3pPr>
            <a:lvl4pPr lvl="3">
              <a:spcBef>
                <a:spcPts val="0"/>
              </a:spcBef>
              <a:spcAft>
                <a:spcPts val="0"/>
              </a:spcAft>
              <a:buSzPts val="3000"/>
              <a:buNone/>
              <a:defRPr sz="3000">
                <a:highlight>
                  <a:schemeClr val="dk1"/>
                </a:highlight>
              </a:defRPr>
            </a:lvl4pPr>
            <a:lvl5pPr lvl="4">
              <a:spcBef>
                <a:spcPts val="0"/>
              </a:spcBef>
              <a:spcAft>
                <a:spcPts val="0"/>
              </a:spcAft>
              <a:buSzPts val="3000"/>
              <a:buNone/>
              <a:defRPr sz="3000">
                <a:highlight>
                  <a:schemeClr val="dk1"/>
                </a:highlight>
              </a:defRPr>
            </a:lvl5pPr>
            <a:lvl6pPr lvl="5">
              <a:spcBef>
                <a:spcPts val="0"/>
              </a:spcBef>
              <a:spcAft>
                <a:spcPts val="0"/>
              </a:spcAft>
              <a:buSzPts val="3000"/>
              <a:buNone/>
              <a:defRPr sz="3000">
                <a:highlight>
                  <a:schemeClr val="dk1"/>
                </a:highlight>
              </a:defRPr>
            </a:lvl6pPr>
            <a:lvl7pPr lvl="6">
              <a:spcBef>
                <a:spcPts val="0"/>
              </a:spcBef>
              <a:spcAft>
                <a:spcPts val="0"/>
              </a:spcAft>
              <a:buSzPts val="3000"/>
              <a:buNone/>
              <a:defRPr sz="3000">
                <a:highlight>
                  <a:schemeClr val="dk1"/>
                </a:highlight>
              </a:defRPr>
            </a:lvl7pPr>
            <a:lvl8pPr lvl="7">
              <a:spcBef>
                <a:spcPts val="0"/>
              </a:spcBef>
              <a:spcAft>
                <a:spcPts val="0"/>
              </a:spcAft>
              <a:buSzPts val="3000"/>
              <a:buNone/>
              <a:defRPr sz="3000">
                <a:highlight>
                  <a:schemeClr val="dk1"/>
                </a:highlight>
              </a:defRPr>
            </a:lvl8pPr>
            <a:lvl9pPr lvl="8">
              <a:spcBef>
                <a:spcPts val="0"/>
              </a:spcBef>
              <a:spcAft>
                <a:spcPts val="0"/>
              </a:spcAft>
              <a:buSzPts val="3000"/>
              <a:buNone/>
              <a:defRPr sz="3000">
                <a:highlight>
                  <a:schemeClr val="dk1"/>
                </a:highlight>
              </a:defRPr>
            </a:lvl9pPr>
          </a:lstStyle>
          <a:p>
            <a:endParaRPr/>
          </a:p>
        </p:txBody>
      </p:sp>
      <p:sp>
        <p:nvSpPr>
          <p:cNvPr id="31" name="Google Shape;31;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Autofit/>
          </a:bodyPr>
          <a:lstStyle>
            <a:lvl1pPr marL="457200" lvl="0" indent="-304800">
              <a:spcBef>
                <a:spcPts val="0"/>
              </a:spcBef>
              <a:spcAft>
                <a:spcPts val="0"/>
              </a:spcAft>
              <a:buSzPts val="1200"/>
              <a:buChar char="●"/>
              <a:defRPr sz="12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32" name="Google Shape;32;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bg>
      <p:bgPr>
        <a:solidFill>
          <a:schemeClr val="accent4"/>
        </a:solidFill>
        <a:effectLst/>
      </p:bgPr>
    </p:bg>
    <p:spTree>
      <p:nvGrpSpPr>
        <p:cNvPr id="1" name="Shape 33"/>
        <p:cNvGrpSpPr/>
        <p:nvPr/>
      </p:nvGrpSpPr>
      <p:grpSpPr>
        <a:xfrm>
          <a:off x="0" y="0"/>
          <a:ext cx="0" cy="0"/>
          <a:chOff x="0" y="0"/>
          <a:chExt cx="0" cy="0"/>
        </a:xfrm>
      </p:grpSpPr>
      <p:sp>
        <p:nvSpPr>
          <p:cNvPr id="34" name="Google Shape;34;p8"/>
          <p:cNvSpPr txBox="1">
            <a:spLocks noGrp="1"/>
          </p:cNvSpPr>
          <p:nvPr>
            <p:ph type="title"/>
          </p:nvPr>
        </p:nvSpPr>
        <p:spPr>
          <a:xfrm>
            <a:off x="490250" y="526350"/>
            <a:ext cx="5618700" cy="4090800"/>
          </a:xfrm>
          <a:prstGeom prst="rect">
            <a:avLst/>
          </a:prstGeom>
        </p:spPr>
        <p:txBody>
          <a:bodyPr spcFirstLastPara="1" wrap="square" lIns="91425" tIns="91425" rIns="91425" bIns="91425" anchor="ctr" anchorCtr="0">
            <a:noAutofit/>
          </a:bodyPr>
          <a:lstStyle>
            <a:lvl1pPr lvl="0">
              <a:spcBef>
                <a:spcPts val="0"/>
              </a:spcBef>
              <a:spcAft>
                <a:spcPts val="0"/>
              </a:spcAft>
              <a:buClr>
                <a:schemeClr val="lt1"/>
              </a:buClr>
              <a:buSzPts val="6000"/>
              <a:buNone/>
              <a:defRPr sz="6000">
                <a:solidFill>
                  <a:schemeClr val="lt1"/>
                </a:solidFill>
              </a:defRPr>
            </a:lvl1pPr>
            <a:lvl2pPr lvl="1">
              <a:spcBef>
                <a:spcPts val="0"/>
              </a:spcBef>
              <a:spcAft>
                <a:spcPts val="0"/>
              </a:spcAft>
              <a:buClr>
                <a:schemeClr val="lt1"/>
              </a:buClr>
              <a:buSzPts val="6000"/>
              <a:buNone/>
              <a:defRPr sz="6000">
                <a:solidFill>
                  <a:schemeClr val="lt1"/>
                </a:solidFill>
              </a:defRPr>
            </a:lvl2pPr>
            <a:lvl3pPr lvl="2">
              <a:spcBef>
                <a:spcPts val="0"/>
              </a:spcBef>
              <a:spcAft>
                <a:spcPts val="0"/>
              </a:spcAft>
              <a:buClr>
                <a:schemeClr val="lt1"/>
              </a:buClr>
              <a:buSzPts val="6000"/>
              <a:buNone/>
              <a:defRPr sz="6000">
                <a:solidFill>
                  <a:schemeClr val="lt1"/>
                </a:solidFill>
              </a:defRPr>
            </a:lvl3pPr>
            <a:lvl4pPr lvl="3">
              <a:spcBef>
                <a:spcPts val="0"/>
              </a:spcBef>
              <a:spcAft>
                <a:spcPts val="0"/>
              </a:spcAft>
              <a:buClr>
                <a:schemeClr val="lt1"/>
              </a:buClr>
              <a:buSzPts val="6000"/>
              <a:buNone/>
              <a:defRPr sz="6000">
                <a:solidFill>
                  <a:schemeClr val="lt1"/>
                </a:solidFill>
              </a:defRPr>
            </a:lvl4pPr>
            <a:lvl5pPr lvl="4">
              <a:spcBef>
                <a:spcPts val="0"/>
              </a:spcBef>
              <a:spcAft>
                <a:spcPts val="0"/>
              </a:spcAft>
              <a:buClr>
                <a:schemeClr val="lt1"/>
              </a:buClr>
              <a:buSzPts val="6000"/>
              <a:buNone/>
              <a:defRPr sz="6000">
                <a:solidFill>
                  <a:schemeClr val="lt1"/>
                </a:solidFill>
              </a:defRPr>
            </a:lvl5pPr>
            <a:lvl6pPr lvl="5">
              <a:spcBef>
                <a:spcPts val="0"/>
              </a:spcBef>
              <a:spcAft>
                <a:spcPts val="0"/>
              </a:spcAft>
              <a:buClr>
                <a:schemeClr val="lt1"/>
              </a:buClr>
              <a:buSzPts val="6000"/>
              <a:buNone/>
              <a:defRPr sz="6000">
                <a:solidFill>
                  <a:schemeClr val="lt1"/>
                </a:solidFill>
              </a:defRPr>
            </a:lvl6pPr>
            <a:lvl7pPr lvl="6">
              <a:spcBef>
                <a:spcPts val="0"/>
              </a:spcBef>
              <a:spcAft>
                <a:spcPts val="0"/>
              </a:spcAft>
              <a:buClr>
                <a:schemeClr val="lt1"/>
              </a:buClr>
              <a:buSzPts val="6000"/>
              <a:buNone/>
              <a:defRPr sz="6000">
                <a:solidFill>
                  <a:schemeClr val="lt1"/>
                </a:solidFill>
              </a:defRPr>
            </a:lvl7pPr>
            <a:lvl8pPr lvl="7">
              <a:spcBef>
                <a:spcPts val="0"/>
              </a:spcBef>
              <a:spcAft>
                <a:spcPts val="0"/>
              </a:spcAft>
              <a:buClr>
                <a:schemeClr val="lt1"/>
              </a:buClr>
              <a:buSzPts val="6000"/>
              <a:buNone/>
              <a:defRPr sz="6000">
                <a:solidFill>
                  <a:schemeClr val="lt1"/>
                </a:solidFill>
              </a:defRPr>
            </a:lvl8pPr>
            <a:lvl9pPr lvl="8">
              <a:spcBef>
                <a:spcPts val="0"/>
              </a:spcBef>
              <a:spcAft>
                <a:spcPts val="0"/>
              </a:spcAft>
              <a:buClr>
                <a:schemeClr val="lt1"/>
              </a:buClr>
              <a:buSzPts val="6000"/>
              <a:buNone/>
              <a:defRPr sz="6000">
                <a:solidFill>
                  <a:schemeClr val="lt1"/>
                </a:solidFill>
              </a:defRPr>
            </a:lvl9pPr>
          </a:lstStyle>
          <a:p>
            <a:endParaRPr/>
          </a:p>
        </p:txBody>
      </p:sp>
      <p:sp>
        <p:nvSpPr>
          <p:cNvPr id="35" name="Google Shape;35;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6"/>
        <p:cNvGrpSpPr/>
        <p:nvPr/>
      </p:nvGrpSpPr>
      <p:grpSpPr>
        <a:xfrm>
          <a:off x="0" y="0"/>
          <a:ext cx="0" cy="0"/>
          <a:chOff x="0" y="0"/>
          <a:chExt cx="0" cy="0"/>
        </a:xfrm>
      </p:grpSpPr>
      <p:sp>
        <p:nvSpPr>
          <p:cNvPr id="37" name="Google Shape;37;p9"/>
          <p:cNvSpPr/>
          <p:nvPr/>
        </p:nvSpPr>
        <p:spPr>
          <a:xfrm>
            <a:off x="4572000" y="-25"/>
            <a:ext cx="4572000" cy="51435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38" name="Google Shape;38;p9"/>
          <p:cNvCxnSpPr/>
          <p:nvPr/>
        </p:nvCxnSpPr>
        <p:spPr>
          <a:xfrm>
            <a:off x="5029675" y="4495500"/>
            <a:ext cx="468300" cy="0"/>
          </a:xfrm>
          <a:prstGeom prst="straightConnector1">
            <a:avLst/>
          </a:prstGeom>
          <a:noFill/>
          <a:ln w="28575" cap="flat" cmpd="sng">
            <a:solidFill>
              <a:schemeClr val="lt1"/>
            </a:solidFill>
            <a:prstDash val="solid"/>
            <a:round/>
            <a:headEnd type="none" w="sm" len="sm"/>
            <a:tailEnd type="none" w="sm" len="sm"/>
          </a:ln>
        </p:spPr>
      </p:cxnSp>
      <p:sp>
        <p:nvSpPr>
          <p:cNvPr id="39" name="Google Shape;39;p9"/>
          <p:cNvSpPr txBox="1">
            <a:spLocks noGrp="1"/>
          </p:cNvSpPr>
          <p:nvPr>
            <p:ph type="title"/>
          </p:nvPr>
        </p:nvSpPr>
        <p:spPr>
          <a:xfrm>
            <a:off x="265500" y="1081400"/>
            <a:ext cx="4045200" cy="1710300"/>
          </a:xfrm>
          <a:prstGeom prst="rect">
            <a:avLst/>
          </a:prstGeom>
        </p:spPr>
        <p:txBody>
          <a:bodyPr spcFirstLastPara="1" wrap="square" lIns="91425" tIns="91425" rIns="91425" bIns="91425" anchor="b" anchorCtr="0">
            <a:noAutofit/>
          </a:bodyPr>
          <a:lstStyle>
            <a:lvl1pPr lvl="0" algn="ctr">
              <a:spcBef>
                <a:spcPts val="0"/>
              </a:spcBef>
              <a:spcAft>
                <a:spcPts val="0"/>
              </a:spcAft>
              <a:buSzPts val="5400"/>
              <a:buNone/>
              <a:defRPr sz="5400"/>
            </a:lvl1pPr>
            <a:lvl2pPr lvl="1" algn="ctr">
              <a:spcBef>
                <a:spcPts val="0"/>
              </a:spcBef>
              <a:spcAft>
                <a:spcPts val="0"/>
              </a:spcAft>
              <a:buSzPts val="5400"/>
              <a:buNone/>
              <a:defRPr sz="5400"/>
            </a:lvl2pPr>
            <a:lvl3pPr lvl="2" algn="ctr">
              <a:spcBef>
                <a:spcPts val="0"/>
              </a:spcBef>
              <a:spcAft>
                <a:spcPts val="0"/>
              </a:spcAft>
              <a:buSzPts val="5400"/>
              <a:buNone/>
              <a:defRPr sz="5400"/>
            </a:lvl3pPr>
            <a:lvl4pPr lvl="3" algn="ctr">
              <a:spcBef>
                <a:spcPts val="0"/>
              </a:spcBef>
              <a:spcAft>
                <a:spcPts val="0"/>
              </a:spcAft>
              <a:buSzPts val="5400"/>
              <a:buNone/>
              <a:defRPr sz="5400"/>
            </a:lvl4pPr>
            <a:lvl5pPr lvl="4" algn="ctr">
              <a:spcBef>
                <a:spcPts val="0"/>
              </a:spcBef>
              <a:spcAft>
                <a:spcPts val="0"/>
              </a:spcAft>
              <a:buSzPts val="5400"/>
              <a:buNone/>
              <a:defRPr sz="5400"/>
            </a:lvl5pPr>
            <a:lvl6pPr lvl="5" algn="ctr">
              <a:spcBef>
                <a:spcPts val="0"/>
              </a:spcBef>
              <a:spcAft>
                <a:spcPts val="0"/>
              </a:spcAft>
              <a:buSzPts val="5400"/>
              <a:buNone/>
              <a:defRPr sz="5400"/>
            </a:lvl6pPr>
            <a:lvl7pPr lvl="6" algn="ctr">
              <a:spcBef>
                <a:spcPts val="0"/>
              </a:spcBef>
              <a:spcAft>
                <a:spcPts val="0"/>
              </a:spcAft>
              <a:buSzPts val="5400"/>
              <a:buNone/>
              <a:defRPr sz="5400"/>
            </a:lvl7pPr>
            <a:lvl8pPr lvl="7" algn="ctr">
              <a:spcBef>
                <a:spcPts val="0"/>
              </a:spcBef>
              <a:spcAft>
                <a:spcPts val="0"/>
              </a:spcAft>
              <a:buSzPts val="5400"/>
              <a:buNone/>
              <a:defRPr sz="5400"/>
            </a:lvl8pPr>
            <a:lvl9pPr lvl="8" algn="ctr">
              <a:spcBef>
                <a:spcPts val="0"/>
              </a:spcBef>
              <a:spcAft>
                <a:spcPts val="0"/>
              </a:spcAft>
              <a:buSzPts val="5400"/>
              <a:buNone/>
              <a:defRPr sz="5400"/>
            </a:lvl9pPr>
          </a:lstStyle>
          <a:p>
            <a:endParaRPr/>
          </a:p>
        </p:txBody>
      </p:sp>
      <p:sp>
        <p:nvSpPr>
          <p:cNvPr id="40" name="Google Shape;40;p9"/>
          <p:cNvSpPr txBox="1">
            <a:spLocks noGrp="1"/>
          </p:cNvSpPr>
          <p:nvPr>
            <p:ph type="subTitle" idx="1"/>
          </p:nvPr>
        </p:nvSpPr>
        <p:spPr>
          <a:xfrm>
            <a:off x="265500" y="2845223"/>
            <a:ext cx="4045200" cy="13455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1800"/>
              <a:buNone/>
              <a:defRPr/>
            </a:lvl1pPr>
            <a:lvl2pPr lvl="1" algn="ctr">
              <a:lnSpc>
                <a:spcPct val="100000"/>
              </a:lnSpc>
              <a:spcBef>
                <a:spcPts val="0"/>
              </a:spcBef>
              <a:spcAft>
                <a:spcPts val="0"/>
              </a:spcAft>
              <a:buSzPts val="1800"/>
              <a:buNone/>
              <a:defRPr sz="1800"/>
            </a:lvl2pPr>
            <a:lvl3pPr lvl="2" algn="ctr">
              <a:lnSpc>
                <a:spcPct val="100000"/>
              </a:lnSpc>
              <a:spcBef>
                <a:spcPts val="0"/>
              </a:spcBef>
              <a:spcAft>
                <a:spcPts val="0"/>
              </a:spcAft>
              <a:buSzPts val="1800"/>
              <a:buNone/>
              <a:defRPr sz="1800"/>
            </a:lvl3pPr>
            <a:lvl4pPr lvl="3" algn="ctr">
              <a:lnSpc>
                <a:spcPct val="100000"/>
              </a:lnSpc>
              <a:spcBef>
                <a:spcPts val="0"/>
              </a:spcBef>
              <a:spcAft>
                <a:spcPts val="0"/>
              </a:spcAft>
              <a:buSzPts val="1800"/>
              <a:buNone/>
              <a:defRPr sz="1800"/>
            </a:lvl4pPr>
            <a:lvl5pPr lvl="4" algn="ctr">
              <a:lnSpc>
                <a:spcPct val="100000"/>
              </a:lnSpc>
              <a:spcBef>
                <a:spcPts val="0"/>
              </a:spcBef>
              <a:spcAft>
                <a:spcPts val="0"/>
              </a:spcAft>
              <a:buSzPts val="1800"/>
              <a:buNone/>
              <a:defRPr sz="1800"/>
            </a:lvl5pPr>
            <a:lvl6pPr lvl="5" algn="ctr">
              <a:lnSpc>
                <a:spcPct val="100000"/>
              </a:lnSpc>
              <a:spcBef>
                <a:spcPts val="0"/>
              </a:spcBef>
              <a:spcAft>
                <a:spcPts val="0"/>
              </a:spcAft>
              <a:buSzPts val="1800"/>
              <a:buNone/>
              <a:defRPr sz="1800"/>
            </a:lvl6pPr>
            <a:lvl7pPr lvl="6" algn="ctr">
              <a:lnSpc>
                <a:spcPct val="100000"/>
              </a:lnSpc>
              <a:spcBef>
                <a:spcPts val="0"/>
              </a:spcBef>
              <a:spcAft>
                <a:spcPts val="0"/>
              </a:spcAft>
              <a:buSzPts val="1800"/>
              <a:buNone/>
              <a:defRPr sz="1800"/>
            </a:lvl7pPr>
            <a:lvl8pPr lvl="7" algn="ctr">
              <a:lnSpc>
                <a:spcPct val="100000"/>
              </a:lnSpc>
              <a:spcBef>
                <a:spcPts val="0"/>
              </a:spcBef>
              <a:spcAft>
                <a:spcPts val="0"/>
              </a:spcAft>
              <a:buSzPts val="1800"/>
              <a:buNone/>
              <a:defRPr sz="1800"/>
            </a:lvl8pPr>
            <a:lvl9pPr lvl="8" algn="ctr">
              <a:lnSpc>
                <a:spcPct val="100000"/>
              </a:lnSpc>
              <a:spcBef>
                <a:spcPts val="0"/>
              </a:spcBef>
              <a:spcAft>
                <a:spcPts val="0"/>
              </a:spcAft>
              <a:buSzPts val="1800"/>
              <a:buNone/>
              <a:defRPr sz="1800"/>
            </a:lvl9pPr>
          </a:lstStyle>
          <a:p>
            <a:endParaRPr/>
          </a:p>
        </p:txBody>
      </p:sp>
      <p:sp>
        <p:nvSpPr>
          <p:cNvPr id="41" name="Google Shape;41;p9"/>
          <p:cNvSpPr txBox="1">
            <a:spLocks noGrp="1"/>
          </p:cNvSpPr>
          <p:nvPr>
            <p:ph type="body" idx="2"/>
          </p:nvPr>
        </p:nvSpPr>
        <p:spPr>
          <a:xfrm>
            <a:off x="4939500" y="724200"/>
            <a:ext cx="3837000" cy="3695100"/>
          </a:xfrm>
          <a:prstGeom prst="rect">
            <a:avLst/>
          </a:prstGeom>
        </p:spPr>
        <p:txBody>
          <a:bodyPr spcFirstLastPara="1" wrap="square" lIns="91425" tIns="91425" rIns="91425" bIns="91425" anchor="ctr" anchorCtr="0">
            <a:noAutofit/>
          </a:bodyPr>
          <a:lstStyle>
            <a:lvl1pPr marL="457200" lvl="0" indent="-342900">
              <a:spcBef>
                <a:spcPts val="0"/>
              </a:spcBef>
              <a:spcAft>
                <a:spcPts val="0"/>
              </a:spcAft>
              <a:buClr>
                <a:schemeClr val="accent1"/>
              </a:buClr>
              <a:buSzPts val="1800"/>
              <a:buChar char="●"/>
              <a:defRPr>
                <a:solidFill>
                  <a:schemeClr val="accent1"/>
                </a:solidFill>
                <a:highlight>
                  <a:schemeClr val="lt1"/>
                </a:highlight>
              </a:defRPr>
            </a:lvl1pPr>
            <a:lvl2pPr marL="914400" lvl="1" indent="-317500">
              <a:spcBef>
                <a:spcPts val="1600"/>
              </a:spcBef>
              <a:spcAft>
                <a:spcPts val="0"/>
              </a:spcAft>
              <a:buClr>
                <a:schemeClr val="accent1"/>
              </a:buClr>
              <a:buSzPts val="1400"/>
              <a:buChar char="○"/>
              <a:defRPr>
                <a:solidFill>
                  <a:schemeClr val="accent1"/>
                </a:solidFill>
                <a:highlight>
                  <a:schemeClr val="lt1"/>
                </a:highlight>
              </a:defRPr>
            </a:lvl2pPr>
            <a:lvl3pPr marL="1371600" lvl="2" indent="-317500">
              <a:spcBef>
                <a:spcPts val="1600"/>
              </a:spcBef>
              <a:spcAft>
                <a:spcPts val="0"/>
              </a:spcAft>
              <a:buClr>
                <a:schemeClr val="accent1"/>
              </a:buClr>
              <a:buSzPts val="1400"/>
              <a:buChar char="■"/>
              <a:defRPr>
                <a:solidFill>
                  <a:schemeClr val="accent1"/>
                </a:solidFill>
                <a:highlight>
                  <a:schemeClr val="lt1"/>
                </a:highlight>
              </a:defRPr>
            </a:lvl3pPr>
            <a:lvl4pPr marL="1828800" lvl="3" indent="-317500">
              <a:spcBef>
                <a:spcPts val="1600"/>
              </a:spcBef>
              <a:spcAft>
                <a:spcPts val="0"/>
              </a:spcAft>
              <a:buClr>
                <a:schemeClr val="accent1"/>
              </a:buClr>
              <a:buSzPts val="1400"/>
              <a:buChar char="●"/>
              <a:defRPr>
                <a:solidFill>
                  <a:schemeClr val="accent1"/>
                </a:solidFill>
                <a:highlight>
                  <a:schemeClr val="lt1"/>
                </a:highlight>
              </a:defRPr>
            </a:lvl4pPr>
            <a:lvl5pPr marL="2286000" lvl="4" indent="-317500">
              <a:spcBef>
                <a:spcPts val="1600"/>
              </a:spcBef>
              <a:spcAft>
                <a:spcPts val="0"/>
              </a:spcAft>
              <a:buClr>
                <a:schemeClr val="accent1"/>
              </a:buClr>
              <a:buSzPts val="1400"/>
              <a:buChar char="○"/>
              <a:defRPr>
                <a:solidFill>
                  <a:schemeClr val="accent1"/>
                </a:solidFill>
                <a:highlight>
                  <a:schemeClr val="lt1"/>
                </a:highlight>
              </a:defRPr>
            </a:lvl5pPr>
            <a:lvl6pPr marL="2743200" lvl="5" indent="-317500">
              <a:spcBef>
                <a:spcPts val="1600"/>
              </a:spcBef>
              <a:spcAft>
                <a:spcPts val="0"/>
              </a:spcAft>
              <a:buClr>
                <a:schemeClr val="accent1"/>
              </a:buClr>
              <a:buSzPts val="1400"/>
              <a:buChar char="■"/>
              <a:defRPr>
                <a:solidFill>
                  <a:schemeClr val="accent1"/>
                </a:solidFill>
                <a:highlight>
                  <a:schemeClr val="lt1"/>
                </a:highlight>
              </a:defRPr>
            </a:lvl6pPr>
            <a:lvl7pPr marL="3200400" lvl="6" indent="-317500">
              <a:spcBef>
                <a:spcPts val="1600"/>
              </a:spcBef>
              <a:spcAft>
                <a:spcPts val="0"/>
              </a:spcAft>
              <a:buClr>
                <a:schemeClr val="accent1"/>
              </a:buClr>
              <a:buSzPts val="1400"/>
              <a:buChar char="●"/>
              <a:defRPr>
                <a:solidFill>
                  <a:schemeClr val="accent1"/>
                </a:solidFill>
                <a:highlight>
                  <a:schemeClr val="lt1"/>
                </a:highlight>
              </a:defRPr>
            </a:lvl7pPr>
            <a:lvl8pPr marL="3657600" lvl="7" indent="-317500">
              <a:spcBef>
                <a:spcPts val="1600"/>
              </a:spcBef>
              <a:spcAft>
                <a:spcPts val="0"/>
              </a:spcAft>
              <a:buClr>
                <a:schemeClr val="accent1"/>
              </a:buClr>
              <a:buSzPts val="1400"/>
              <a:buChar char="○"/>
              <a:defRPr>
                <a:solidFill>
                  <a:schemeClr val="accent1"/>
                </a:solidFill>
                <a:highlight>
                  <a:schemeClr val="lt1"/>
                </a:highlight>
              </a:defRPr>
            </a:lvl8pPr>
            <a:lvl9pPr marL="4114800" lvl="8" indent="-317500">
              <a:spcBef>
                <a:spcPts val="1600"/>
              </a:spcBef>
              <a:spcAft>
                <a:spcPts val="1600"/>
              </a:spcAft>
              <a:buClr>
                <a:schemeClr val="accent1"/>
              </a:buClr>
              <a:buSzPts val="1400"/>
              <a:buChar char="■"/>
              <a:defRPr>
                <a:solidFill>
                  <a:schemeClr val="accent1"/>
                </a:solidFill>
                <a:highlight>
                  <a:schemeClr val="lt1"/>
                </a:highlight>
              </a:defRPr>
            </a:lvl9pPr>
          </a:lstStyle>
          <a:p>
            <a:endParaRPr/>
          </a:p>
        </p:txBody>
      </p:sp>
      <p:sp>
        <p:nvSpPr>
          <p:cNvPr id="42" name="Google Shape;42;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3"/>
        <p:cNvGrpSpPr/>
        <p:nvPr/>
      </p:nvGrpSpPr>
      <p:grpSpPr>
        <a:xfrm>
          <a:off x="0" y="0"/>
          <a:ext cx="0" cy="0"/>
          <a:chOff x="0" y="0"/>
          <a:chExt cx="0" cy="0"/>
        </a:xfrm>
      </p:grpSpPr>
      <p:sp>
        <p:nvSpPr>
          <p:cNvPr id="44" name="Google Shape;44;p10"/>
          <p:cNvSpPr txBox="1">
            <a:spLocks noGrp="1"/>
          </p:cNvSpPr>
          <p:nvPr>
            <p:ph type="body" idx="1"/>
          </p:nvPr>
        </p:nvSpPr>
        <p:spPr>
          <a:xfrm>
            <a:off x="319500" y="4230575"/>
            <a:ext cx="5998800" cy="598800"/>
          </a:xfrm>
          <a:prstGeom prst="rect">
            <a:avLst/>
          </a:prstGeom>
        </p:spPr>
        <p:txBody>
          <a:bodyPr spcFirstLastPara="1" wrap="square" lIns="91425" tIns="91425" rIns="91425" bIns="91425" anchor="ctr" anchorCtr="0">
            <a:noAutofit/>
          </a:bodyPr>
          <a:lstStyle>
            <a:lvl1pPr marL="457200" lvl="0" indent="-228600">
              <a:lnSpc>
                <a:spcPct val="100000"/>
              </a:lnSpc>
              <a:spcBef>
                <a:spcPts val="0"/>
              </a:spcBef>
              <a:spcAft>
                <a:spcPts val="0"/>
              </a:spcAft>
              <a:buClr>
                <a:schemeClr val="accent1"/>
              </a:buClr>
              <a:buSzPts val="2400"/>
              <a:buFont typeface="Amatic SC"/>
              <a:buNone/>
              <a:defRPr sz="2400" b="1">
                <a:solidFill>
                  <a:schemeClr val="accent1"/>
                </a:solidFill>
                <a:latin typeface="Amatic SC"/>
                <a:ea typeface="Amatic SC"/>
                <a:cs typeface="Amatic SC"/>
                <a:sym typeface="Amatic SC"/>
              </a:defRPr>
            </a:lvl1pPr>
          </a:lstStyle>
          <a:p>
            <a:endParaRPr/>
          </a:p>
        </p:txBody>
      </p:sp>
      <p:sp>
        <p:nvSpPr>
          <p:cNvPr id="45" name="Google Shape;45;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beach-day">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292850"/>
            <a:ext cx="8520600" cy="8010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accent1"/>
              </a:buClr>
              <a:buSzPts val="4200"/>
              <a:buFont typeface="Amatic SC"/>
              <a:buNone/>
              <a:defRPr sz="4200" b="1">
                <a:solidFill>
                  <a:schemeClr val="accent1"/>
                </a:solidFill>
                <a:latin typeface="Amatic SC"/>
                <a:ea typeface="Amatic SC"/>
                <a:cs typeface="Amatic SC"/>
                <a:sym typeface="Amatic SC"/>
              </a:defRPr>
            </a:lvl1pPr>
            <a:lvl2pPr lvl="1">
              <a:spcBef>
                <a:spcPts val="0"/>
              </a:spcBef>
              <a:spcAft>
                <a:spcPts val="0"/>
              </a:spcAft>
              <a:buClr>
                <a:schemeClr val="accent1"/>
              </a:buClr>
              <a:buSzPts val="4200"/>
              <a:buFont typeface="Amatic SC"/>
              <a:buNone/>
              <a:defRPr sz="4200" b="1">
                <a:solidFill>
                  <a:schemeClr val="accent1"/>
                </a:solidFill>
                <a:latin typeface="Amatic SC"/>
                <a:ea typeface="Amatic SC"/>
                <a:cs typeface="Amatic SC"/>
                <a:sym typeface="Amatic SC"/>
              </a:defRPr>
            </a:lvl2pPr>
            <a:lvl3pPr lvl="2">
              <a:spcBef>
                <a:spcPts val="0"/>
              </a:spcBef>
              <a:spcAft>
                <a:spcPts val="0"/>
              </a:spcAft>
              <a:buClr>
                <a:schemeClr val="accent1"/>
              </a:buClr>
              <a:buSzPts val="4200"/>
              <a:buFont typeface="Amatic SC"/>
              <a:buNone/>
              <a:defRPr sz="4200" b="1">
                <a:solidFill>
                  <a:schemeClr val="accent1"/>
                </a:solidFill>
                <a:latin typeface="Amatic SC"/>
                <a:ea typeface="Amatic SC"/>
                <a:cs typeface="Amatic SC"/>
                <a:sym typeface="Amatic SC"/>
              </a:defRPr>
            </a:lvl3pPr>
            <a:lvl4pPr lvl="3">
              <a:spcBef>
                <a:spcPts val="0"/>
              </a:spcBef>
              <a:spcAft>
                <a:spcPts val="0"/>
              </a:spcAft>
              <a:buClr>
                <a:schemeClr val="accent1"/>
              </a:buClr>
              <a:buSzPts val="4200"/>
              <a:buFont typeface="Amatic SC"/>
              <a:buNone/>
              <a:defRPr sz="4200" b="1">
                <a:solidFill>
                  <a:schemeClr val="accent1"/>
                </a:solidFill>
                <a:latin typeface="Amatic SC"/>
                <a:ea typeface="Amatic SC"/>
                <a:cs typeface="Amatic SC"/>
                <a:sym typeface="Amatic SC"/>
              </a:defRPr>
            </a:lvl4pPr>
            <a:lvl5pPr lvl="4">
              <a:spcBef>
                <a:spcPts val="0"/>
              </a:spcBef>
              <a:spcAft>
                <a:spcPts val="0"/>
              </a:spcAft>
              <a:buClr>
                <a:schemeClr val="accent1"/>
              </a:buClr>
              <a:buSzPts val="4200"/>
              <a:buFont typeface="Amatic SC"/>
              <a:buNone/>
              <a:defRPr sz="4200" b="1">
                <a:solidFill>
                  <a:schemeClr val="accent1"/>
                </a:solidFill>
                <a:latin typeface="Amatic SC"/>
                <a:ea typeface="Amatic SC"/>
                <a:cs typeface="Amatic SC"/>
                <a:sym typeface="Amatic SC"/>
              </a:defRPr>
            </a:lvl5pPr>
            <a:lvl6pPr lvl="5">
              <a:spcBef>
                <a:spcPts val="0"/>
              </a:spcBef>
              <a:spcAft>
                <a:spcPts val="0"/>
              </a:spcAft>
              <a:buClr>
                <a:schemeClr val="accent1"/>
              </a:buClr>
              <a:buSzPts val="4200"/>
              <a:buFont typeface="Amatic SC"/>
              <a:buNone/>
              <a:defRPr sz="4200" b="1">
                <a:solidFill>
                  <a:schemeClr val="accent1"/>
                </a:solidFill>
                <a:latin typeface="Amatic SC"/>
                <a:ea typeface="Amatic SC"/>
                <a:cs typeface="Amatic SC"/>
                <a:sym typeface="Amatic SC"/>
              </a:defRPr>
            </a:lvl6pPr>
            <a:lvl7pPr lvl="6">
              <a:spcBef>
                <a:spcPts val="0"/>
              </a:spcBef>
              <a:spcAft>
                <a:spcPts val="0"/>
              </a:spcAft>
              <a:buClr>
                <a:schemeClr val="accent1"/>
              </a:buClr>
              <a:buSzPts val="4200"/>
              <a:buFont typeface="Amatic SC"/>
              <a:buNone/>
              <a:defRPr sz="4200" b="1">
                <a:solidFill>
                  <a:schemeClr val="accent1"/>
                </a:solidFill>
                <a:latin typeface="Amatic SC"/>
                <a:ea typeface="Amatic SC"/>
                <a:cs typeface="Amatic SC"/>
                <a:sym typeface="Amatic SC"/>
              </a:defRPr>
            </a:lvl7pPr>
            <a:lvl8pPr lvl="7">
              <a:spcBef>
                <a:spcPts val="0"/>
              </a:spcBef>
              <a:spcAft>
                <a:spcPts val="0"/>
              </a:spcAft>
              <a:buClr>
                <a:schemeClr val="accent1"/>
              </a:buClr>
              <a:buSzPts val="4200"/>
              <a:buFont typeface="Amatic SC"/>
              <a:buNone/>
              <a:defRPr sz="4200" b="1">
                <a:solidFill>
                  <a:schemeClr val="accent1"/>
                </a:solidFill>
                <a:latin typeface="Amatic SC"/>
                <a:ea typeface="Amatic SC"/>
                <a:cs typeface="Amatic SC"/>
                <a:sym typeface="Amatic SC"/>
              </a:defRPr>
            </a:lvl8pPr>
            <a:lvl9pPr lvl="8">
              <a:spcBef>
                <a:spcPts val="0"/>
              </a:spcBef>
              <a:spcAft>
                <a:spcPts val="0"/>
              </a:spcAft>
              <a:buClr>
                <a:schemeClr val="accent1"/>
              </a:buClr>
              <a:buSzPts val="4200"/>
              <a:buFont typeface="Amatic SC"/>
              <a:buNone/>
              <a:defRPr sz="4200" b="1">
                <a:solidFill>
                  <a:schemeClr val="accent1"/>
                </a:solidFill>
                <a:latin typeface="Amatic SC"/>
                <a:ea typeface="Amatic SC"/>
                <a:cs typeface="Amatic SC"/>
                <a:sym typeface="Amatic SC"/>
              </a:defRPr>
            </a:lvl9pPr>
          </a:lstStyle>
          <a:p>
            <a:endParaRPr/>
          </a:p>
        </p:txBody>
      </p:sp>
      <p:sp>
        <p:nvSpPr>
          <p:cNvPr id="7" name="Google Shape;7;p1"/>
          <p:cNvSpPr txBox="1">
            <a:spLocks noGrp="1"/>
          </p:cNvSpPr>
          <p:nvPr>
            <p:ph type="body" idx="1"/>
          </p:nvPr>
        </p:nvSpPr>
        <p:spPr>
          <a:xfrm>
            <a:off x="311700" y="1228675"/>
            <a:ext cx="8520600" cy="3340200"/>
          </a:xfrm>
          <a:prstGeom prst="rect">
            <a:avLst/>
          </a:prstGeom>
          <a:noFill/>
          <a:ln>
            <a:noFill/>
          </a:ln>
        </p:spPr>
        <p:txBody>
          <a:bodyPr spcFirstLastPara="1" wrap="square" lIns="91425" tIns="91425" rIns="91425" bIns="91425" anchor="t" anchorCtr="0">
            <a:noAutofit/>
          </a:bodyPr>
          <a:lstStyle>
            <a:lvl1pPr marL="457200" lvl="0" indent="-342900">
              <a:lnSpc>
                <a:spcPct val="115000"/>
              </a:lnSpc>
              <a:spcBef>
                <a:spcPts val="0"/>
              </a:spcBef>
              <a:spcAft>
                <a:spcPts val="0"/>
              </a:spcAft>
              <a:buClr>
                <a:schemeClr val="dk2"/>
              </a:buClr>
              <a:buSzPts val="1800"/>
              <a:buFont typeface="Source Code Pro"/>
              <a:buChar char="●"/>
              <a:defRPr sz="1800">
                <a:solidFill>
                  <a:schemeClr val="dk2"/>
                </a:solidFill>
                <a:latin typeface="Source Code Pro"/>
                <a:ea typeface="Source Code Pro"/>
                <a:cs typeface="Source Code Pro"/>
                <a:sym typeface="Source Code Pro"/>
              </a:defRPr>
            </a:lvl1pPr>
            <a:lvl2pPr marL="914400" lvl="1" indent="-317500">
              <a:lnSpc>
                <a:spcPct val="115000"/>
              </a:lnSpc>
              <a:spcBef>
                <a:spcPts val="1600"/>
              </a:spcBef>
              <a:spcAft>
                <a:spcPts val="0"/>
              </a:spcAft>
              <a:buClr>
                <a:schemeClr val="dk2"/>
              </a:buClr>
              <a:buSzPts val="1400"/>
              <a:buFont typeface="Source Code Pro"/>
              <a:buChar char="○"/>
              <a:defRPr>
                <a:solidFill>
                  <a:schemeClr val="dk2"/>
                </a:solidFill>
                <a:latin typeface="Source Code Pro"/>
                <a:ea typeface="Source Code Pro"/>
                <a:cs typeface="Source Code Pro"/>
                <a:sym typeface="Source Code Pro"/>
              </a:defRPr>
            </a:lvl2pPr>
            <a:lvl3pPr marL="1371600" lvl="2" indent="-317500">
              <a:lnSpc>
                <a:spcPct val="115000"/>
              </a:lnSpc>
              <a:spcBef>
                <a:spcPts val="1600"/>
              </a:spcBef>
              <a:spcAft>
                <a:spcPts val="0"/>
              </a:spcAft>
              <a:buClr>
                <a:schemeClr val="dk2"/>
              </a:buClr>
              <a:buSzPts val="1400"/>
              <a:buFont typeface="Source Code Pro"/>
              <a:buChar char="■"/>
              <a:defRPr>
                <a:solidFill>
                  <a:schemeClr val="dk2"/>
                </a:solidFill>
                <a:latin typeface="Source Code Pro"/>
                <a:ea typeface="Source Code Pro"/>
                <a:cs typeface="Source Code Pro"/>
                <a:sym typeface="Source Code Pro"/>
              </a:defRPr>
            </a:lvl3pPr>
            <a:lvl4pPr marL="1828800" lvl="3" indent="-317500">
              <a:lnSpc>
                <a:spcPct val="115000"/>
              </a:lnSpc>
              <a:spcBef>
                <a:spcPts val="1600"/>
              </a:spcBef>
              <a:spcAft>
                <a:spcPts val="0"/>
              </a:spcAft>
              <a:buClr>
                <a:schemeClr val="dk2"/>
              </a:buClr>
              <a:buSzPts val="1400"/>
              <a:buFont typeface="Source Code Pro"/>
              <a:buChar char="●"/>
              <a:defRPr>
                <a:solidFill>
                  <a:schemeClr val="dk2"/>
                </a:solidFill>
                <a:latin typeface="Source Code Pro"/>
                <a:ea typeface="Source Code Pro"/>
                <a:cs typeface="Source Code Pro"/>
                <a:sym typeface="Source Code Pro"/>
              </a:defRPr>
            </a:lvl4pPr>
            <a:lvl5pPr marL="2286000" lvl="4" indent="-317500">
              <a:lnSpc>
                <a:spcPct val="115000"/>
              </a:lnSpc>
              <a:spcBef>
                <a:spcPts val="1600"/>
              </a:spcBef>
              <a:spcAft>
                <a:spcPts val="0"/>
              </a:spcAft>
              <a:buClr>
                <a:schemeClr val="dk2"/>
              </a:buClr>
              <a:buSzPts val="1400"/>
              <a:buFont typeface="Source Code Pro"/>
              <a:buChar char="○"/>
              <a:defRPr>
                <a:solidFill>
                  <a:schemeClr val="dk2"/>
                </a:solidFill>
                <a:latin typeface="Source Code Pro"/>
                <a:ea typeface="Source Code Pro"/>
                <a:cs typeface="Source Code Pro"/>
                <a:sym typeface="Source Code Pro"/>
              </a:defRPr>
            </a:lvl5pPr>
            <a:lvl6pPr marL="2743200" lvl="5" indent="-317500">
              <a:lnSpc>
                <a:spcPct val="115000"/>
              </a:lnSpc>
              <a:spcBef>
                <a:spcPts val="1600"/>
              </a:spcBef>
              <a:spcAft>
                <a:spcPts val="0"/>
              </a:spcAft>
              <a:buClr>
                <a:schemeClr val="dk2"/>
              </a:buClr>
              <a:buSzPts val="1400"/>
              <a:buFont typeface="Source Code Pro"/>
              <a:buChar char="■"/>
              <a:defRPr>
                <a:solidFill>
                  <a:schemeClr val="dk2"/>
                </a:solidFill>
                <a:latin typeface="Source Code Pro"/>
                <a:ea typeface="Source Code Pro"/>
                <a:cs typeface="Source Code Pro"/>
                <a:sym typeface="Source Code Pro"/>
              </a:defRPr>
            </a:lvl6pPr>
            <a:lvl7pPr marL="3200400" lvl="6" indent="-317500">
              <a:lnSpc>
                <a:spcPct val="115000"/>
              </a:lnSpc>
              <a:spcBef>
                <a:spcPts val="1600"/>
              </a:spcBef>
              <a:spcAft>
                <a:spcPts val="0"/>
              </a:spcAft>
              <a:buClr>
                <a:schemeClr val="dk2"/>
              </a:buClr>
              <a:buSzPts val="1400"/>
              <a:buFont typeface="Source Code Pro"/>
              <a:buChar char="●"/>
              <a:defRPr>
                <a:solidFill>
                  <a:schemeClr val="dk2"/>
                </a:solidFill>
                <a:latin typeface="Source Code Pro"/>
                <a:ea typeface="Source Code Pro"/>
                <a:cs typeface="Source Code Pro"/>
                <a:sym typeface="Source Code Pro"/>
              </a:defRPr>
            </a:lvl7pPr>
            <a:lvl8pPr marL="3657600" lvl="7" indent="-317500">
              <a:lnSpc>
                <a:spcPct val="115000"/>
              </a:lnSpc>
              <a:spcBef>
                <a:spcPts val="1600"/>
              </a:spcBef>
              <a:spcAft>
                <a:spcPts val="0"/>
              </a:spcAft>
              <a:buClr>
                <a:schemeClr val="dk2"/>
              </a:buClr>
              <a:buSzPts val="1400"/>
              <a:buFont typeface="Source Code Pro"/>
              <a:buChar char="○"/>
              <a:defRPr>
                <a:solidFill>
                  <a:schemeClr val="dk2"/>
                </a:solidFill>
                <a:latin typeface="Source Code Pro"/>
                <a:ea typeface="Source Code Pro"/>
                <a:cs typeface="Source Code Pro"/>
                <a:sym typeface="Source Code Pro"/>
              </a:defRPr>
            </a:lvl8pPr>
            <a:lvl9pPr marL="4114800" lvl="8" indent="-317500">
              <a:lnSpc>
                <a:spcPct val="115000"/>
              </a:lnSpc>
              <a:spcBef>
                <a:spcPts val="1600"/>
              </a:spcBef>
              <a:spcAft>
                <a:spcPts val="1600"/>
              </a:spcAft>
              <a:buClr>
                <a:schemeClr val="dk2"/>
              </a:buClr>
              <a:buSzPts val="1400"/>
              <a:buFont typeface="Source Code Pro"/>
              <a:buChar char="■"/>
              <a:defRPr>
                <a:solidFill>
                  <a:schemeClr val="dk2"/>
                </a:solidFill>
                <a:latin typeface="Source Code Pro"/>
                <a:ea typeface="Source Code Pro"/>
                <a:cs typeface="Source Code Pro"/>
                <a:sym typeface="Source Code Pro"/>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lgn="r">
              <a:buNone/>
              <a:defRPr sz="1000">
                <a:solidFill>
                  <a:schemeClr val="accent1"/>
                </a:solidFill>
                <a:latin typeface="Source Code Pro"/>
                <a:ea typeface="Source Code Pro"/>
                <a:cs typeface="Source Code Pro"/>
                <a:sym typeface="Source Code Pro"/>
              </a:defRPr>
            </a:lvl1pPr>
            <a:lvl2pPr lvl="1" algn="r">
              <a:buNone/>
              <a:defRPr sz="1000">
                <a:solidFill>
                  <a:schemeClr val="accent1"/>
                </a:solidFill>
                <a:latin typeface="Source Code Pro"/>
                <a:ea typeface="Source Code Pro"/>
                <a:cs typeface="Source Code Pro"/>
                <a:sym typeface="Source Code Pro"/>
              </a:defRPr>
            </a:lvl2pPr>
            <a:lvl3pPr lvl="2" algn="r">
              <a:buNone/>
              <a:defRPr sz="1000">
                <a:solidFill>
                  <a:schemeClr val="accent1"/>
                </a:solidFill>
                <a:latin typeface="Source Code Pro"/>
                <a:ea typeface="Source Code Pro"/>
                <a:cs typeface="Source Code Pro"/>
                <a:sym typeface="Source Code Pro"/>
              </a:defRPr>
            </a:lvl3pPr>
            <a:lvl4pPr lvl="3" algn="r">
              <a:buNone/>
              <a:defRPr sz="1000">
                <a:solidFill>
                  <a:schemeClr val="accent1"/>
                </a:solidFill>
                <a:latin typeface="Source Code Pro"/>
                <a:ea typeface="Source Code Pro"/>
                <a:cs typeface="Source Code Pro"/>
                <a:sym typeface="Source Code Pro"/>
              </a:defRPr>
            </a:lvl4pPr>
            <a:lvl5pPr lvl="4" algn="r">
              <a:buNone/>
              <a:defRPr sz="1000">
                <a:solidFill>
                  <a:schemeClr val="accent1"/>
                </a:solidFill>
                <a:latin typeface="Source Code Pro"/>
                <a:ea typeface="Source Code Pro"/>
                <a:cs typeface="Source Code Pro"/>
                <a:sym typeface="Source Code Pro"/>
              </a:defRPr>
            </a:lvl5pPr>
            <a:lvl6pPr lvl="5" algn="r">
              <a:buNone/>
              <a:defRPr sz="1000">
                <a:solidFill>
                  <a:schemeClr val="accent1"/>
                </a:solidFill>
                <a:latin typeface="Source Code Pro"/>
                <a:ea typeface="Source Code Pro"/>
                <a:cs typeface="Source Code Pro"/>
                <a:sym typeface="Source Code Pro"/>
              </a:defRPr>
            </a:lvl6pPr>
            <a:lvl7pPr lvl="6" algn="r">
              <a:buNone/>
              <a:defRPr sz="1000">
                <a:solidFill>
                  <a:schemeClr val="accent1"/>
                </a:solidFill>
                <a:latin typeface="Source Code Pro"/>
                <a:ea typeface="Source Code Pro"/>
                <a:cs typeface="Source Code Pro"/>
                <a:sym typeface="Source Code Pro"/>
              </a:defRPr>
            </a:lvl7pPr>
            <a:lvl8pPr lvl="7" algn="r">
              <a:buNone/>
              <a:defRPr sz="1000">
                <a:solidFill>
                  <a:schemeClr val="accent1"/>
                </a:solidFill>
                <a:latin typeface="Source Code Pro"/>
                <a:ea typeface="Source Code Pro"/>
                <a:cs typeface="Source Code Pro"/>
                <a:sym typeface="Source Code Pro"/>
              </a:defRPr>
            </a:lvl8pPr>
            <a:lvl9pPr lvl="8" algn="r">
              <a:buNone/>
              <a:defRPr sz="1000">
                <a:solidFill>
                  <a:schemeClr val="accent1"/>
                </a:solidFill>
                <a:latin typeface="Source Code Pro"/>
                <a:ea typeface="Source Code Pro"/>
                <a:cs typeface="Source Code Pro"/>
                <a:sym typeface="Source Code Pro"/>
              </a:defRPr>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acim.org/acim/review-iii/lesson-113/en/s/518" TargetMode="External"/><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1.xml"/><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3" Type="http://schemas.openxmlformats.org/officeDocument/2006/relationships/hyperlink" Target="https://acim.org/acim/lesson-320/my-father-gives-all-power-unto-me/en/s/741" TargetMode="External"/><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3" Type="http://schemas.openxmlformats.org/officeDocument/2006/relationships/hyperlink" Target="https://acim.org/acim/lesson-257/let-me-remember-what-my-purpose-is/en/s/672" TargetMode="External"/><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3" Type="http://schemas.openxmlformats.org/officeDocument/2006/relationships/hyperlink" Target="https://acim.org/acim/review-iii/lesson-111/en/s/516" TargetMode="External"/><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9.xml"/><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3"/>
        </a:solidFill>
        <a:effectLst/>
      </p:bgPr>
    </p:bg>
    <p:spTree>
      <p:nvGrpSpPr>
        <p:cNvPr id="1" name="Shape 55"/>
        <p:cNvGrpSpPr/>
        <p:nvPr/>
      </p:nvGrpSpPr>
      <p:grpSpPr>
        <a:xfrm>
          <a:off x="0" y="0"/>
          <a:ext cx="0" cy="0"/>
          <a:chOff x="0" y="0"/>
          <a:chExt cx="0" cy="0"/>
        </a:xfrm>
      </p:grpSpPr>
      <p:sp>
        <p:nvSpPr>
          <p:cNvPr id="56" name="Google Shape;56;p13"/>
          <p:cNvSpPr txBox="1">
            <a:spLocks noGrp="1"/>
          </p:cNvSpPr>
          <p:nvPr>
            <p:ph type="ctrTitle"/>
          </p:nvPr>
        </p:nvSpPr>
        <p:spPr>
          <a:xfrm>
            <a:off x="311700" y="123300"/>
            <a:ext cx="8520600" cy="22467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9700">
                <a:solidFill>
                  <a:srgbClr val="980000"/>
                </a:solidFill>
              </a:rPr>
              <a:t>The First Miracles club</a:t>
            </a:r>
            <a:endParaRPr sz="9700">
              <a:solidFill>
                <a:srgbClr val="980000"/>
              </a:solidFill>
            </a:endParaRPr>
          </a:p>
        </p:txBody>
      </p:sp>
      <p:sp>
        <p:nvSpPr>
          <p:cNvPr id="57" name="Google Shape;57;p13"/>
          <p:cNvSpPr txBox="1">
            <a:spLocks noGrp="1"/>
          </p:cNvSpPr>
          <p:nvPr>
            <p:ph type="subTitle" idx="1"/>
          </p:nvPr>
        </p:nvSpPr>
        <p:spPr>
          <a:xfrm>
            <a:off x="311700" y="3615300"/>
            <a:ext cx="8520600" cy="10116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6700">
                <a:solidFill>
                  <a:schemeClr val="lt1"/>
                </a:solidFill>
              </a:rPr>
              <a:t>Sip &amp; Study</a:t>
            </a:r>
            <a:endParaRPr sz="6700">
              <a:solidFill>
                <a:schemeClr val="lt1"/>
              </a:solidFill>
            </a:endParaRPr>
          </a:p>
        </p:txBody>
      </p:sp>
      <p:pic>
        <p:nvPicPr>
          <p:cNvPr id="58" name="Google Shape;58;p13"/>
          <p:cNvPicPr preferRelativeResize="0"/>
          <p:nvPr/>
        </p:nvPicPr>
        <p:blipFill>
          <a:blip r:embed="rId3">
            <a:alphaModFix/>
          </a:blip>
          <a:stretch>
            <a:fillRect/>
          </a:stretch>
        </p:blipFill>
        <p:spPr>
          <a:xfrm>
            <a:off x="3394013" y="1851214"/>
            <a:ext cx="2355975" cy="1441071"/>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10"/>
        <p:cNvGrpSpPr/>
        <p:nvPr/>
      </p:nvGrpSpPr>
      <p:grpSpPr>
        <a:xfrm>
          <a:off x="0" y="0"/>
          <a:ext cx="0" cy="0"/>
          <a:chOff x="0" y="0"/>
          <a:chExt cx="0" cy="0"/>
        </a:xfrm>
      </p:grpSpPr>
      <p:sp>
        <p:nvSpPr>
          <p:cNvPr id="111" name="Google Shape;111;p22"/>
          <p:cNvSpPr txBox="1">
            <a:spLocks noGrp="1"/>
          </p:cNvSpPr>
          <p:nvPr>
            <p:ph type="title"/>
          </p:nvPr>
        </p:nvSpPr>
        <p:spPr>
          <a:xfrm>
            <a:off x="311700" y="87675"/>
            <a:ext cx="8520600" cy="8010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solidFill>
                  <a:srgbClr val="980000"/>
                </a:solidFill>
              </a:rPr>
              <a:t>Lesson 113...</a:t>
            </a:r>
            <a:endParaRPr>
              <a:solidFill>
                <a:srgbClr val="980000"/>
              </a:solidFill>
            </a:endParaRPr>
          </a:p>
        </p:txBody>
      </p:sp>
      <p:sp>
        <p:nvSpPr>
          <p:cNvPr id="112" name="Google Shape;112;p22"/>
          <p:cNvSpPr txBox="1">
            <a:spLocks noGrp="1"/>
          </p:cNvSpPr>
          <p:nvPr>
            <p:ph type="body" idx="1"/>
          </p:nvPr>
        </p:nvSpPr>
        <p:spPr>
          <a:xfrm>
            <a:off x="311700" y="846625"/>
            <a:ext cx="8520600" cy="3340200"/>
          </a:xfrm>
          <a:prstGeom prst="rect">
            <a:avLst/>
          </a:prstGeom>
        </p:spPr>
        <p:txBody>
          <a:bodyPr spcFirstLastPara="1" wrap="square" lIns="91425" tIns="91425" rIns="91425" bIns="91425" anchor="t" anchorCtr="0">
            <a:noAutofit/>
          </a:bodyPr>
          <a:lstStyle/>
          <a:p>
            <a:pPr marL="0" lvl="0" indent="0" algn="l" rtl="0">
              <a:spcBef>
                <a:spcPts val="1200"/>
              </a:spcBef>
              <a:spcAft>
                <a:spcPts val="0"/>
              </a:spcAft>
              <a:buNone/>
            </a:pPr>
            <a:r>
              <a:rPr lang="en" sz="2300">
                <a:solidFill>
                  <a:srgbClr val="000000"/>
                </a:solidFill>
                <a:latin typeface="Arial"/>
                <a:ea typeface="Arial"/>
                <a:cs typeface="Arial"/>
                <a:sym typeface="Arial"/>
              </a:rPr>
              <a:t>1. (95) </a:t>
            </a:r>
            <a:r>
              <a:rPr lang="en" sz="2300" b="1">
                <a:solidFill>
                  <a:srgbClr val="000000"/>
                </a:solidFill>
                <a:latin typeface="Arial"/>
                <a:ea typeface="Arial"/>
                <a:cs typeface="Arial"/>
                <a:sym typeface="Arial"/>
              </a:rPr>
              <a:t>I am one Self, united with my Creator.</a:t>
            </a:r>
            <a:endParaRPr sz="2300" b="1">
              <a:solidFill>
                <a:srgbClr val="000000"/>
              </a:solidFill>
              <a:latin typeface="Arial"/>
              <a:ea typeface="Arial"/>
              <a:cs typeface="Arial"/>
              <a:sym typeface="Arial"/>
            </a:endParaRPr>
          </a:p>
          <a:p>
            <a:pPr marL="381000" marR="381000" lvl="0" indent="0" algn="l" rtl="0">
              <a:spcBef>
                <a:spcPts val="1200"/>
              </a:spcBef>
              <a:spcAft>
                <a:spcPts val="0"/>
              </a:spcAft>
              <a:buNone/>
            </a:pPr>
            <a:r>
              <a:rPr lang="en" sz="2300" i="1">
                <a:solidFill>
                  <a:srgbClr val="000000"/>
                </a:solidFill>
                <a:latin typeface="Arial"/>
                <a:ea typeface="Arial"/>
                <a:cs typeface="Arial"/>
                <a:sym typeface="Arial"/>
              </a:rPr>
              <a:t>²Serenity and perfect peace are mine, because I am one Self, completely whole, at one with all creation and with God.</a:t>
            </a:r>
            <a:endParaRPr sz="2300" i="1">
              <a:solidFill>
                <a:srgbClr val="000000"/>
              </a:solidFill>
              <a:latin typeface="Arial"/>
              <a:ea typeface="Arial"/>
              <a:cs typeface="Arial"/>
              <a:sym typeface="Arial"/>
            </a:endParaRPr>
          </a:p>
          <a:p>
            <a:pPr marL="0" lvl="0" indent="0" algn="l" rtl="0">
              <a:spcBef>
                <a:spcPts val="0"/>
              </a:spcBef>
              <a:spcAft>
                <a:spcPts val="0"/>
              </a:spcAft>
              <a:buNone/>
            </a:pPr>
            <a:r>
              <a:rPr lang="en" sz="2300">
                <a:solidFill>
                  <a:srgbClr val="000000"/>
                </a:solidFill>
                <a:latin typeface="Arial"/>
                <a:ea typeface="Arial"/>
                <a:cs typeface="Arial"/>
                <a:sym typeface="Arial"/>
              </a:rPr>
              <a:t>(</a:t>
            </a:r>
            <a:r>
              <a:rPr lang="en" sz="2300" u="sng">
                <a:solidFill>
                  <a:schemeClr val="hlink"/>
                </a:solidFill>
                <a:latin typeface="Arial"/>
                <a:ea typeface="Arial"/>
                <a:cs typeface="Arial"/>
                <a:sym typeface="Arial"/>
                <a:hlinkClick r:id="rId3"/>
              </a:rPr>
              <a:t>ACIM, W-113.1</a:t>
            </a:r>
            <a:r>
              <a:rPr lang="en" sz="2300" u="sng">
                <a:solidFill>
                  <a:schemeClr val="hlink"/>
                </a:solidFill>
                <a:latin typeface="Arial"/>
                <a:ea typeface="Arial"/>
                <a:cs typeface="Arial"/>
                <a:sym typeface="Arial"/>
                <a:hlinkClick r:id="rId3"/>
              </a:rPr>
              <a:t>:1</a:t>
            </a:r>
            <a:r>
              <a:rPr lang="en" sz="2300">
                <a:solidFill>
                  <a:srgbClr val="000000"/>
                </a:solidFill>
                <a:latin typeface="Arial"/>
                <a:ea typeface="Arial"/>
                <a:cs typeface="Arial"/>
                <a:sym typeface="Arial"/>
              </a:rPr>
              <a:t>).....</a:t>
            </a:r>
            <a:endParaRPr sz="3100">
              <a:solidFill>
                <a:srgbClr val="000000"/>
              </a:solidFill>
              <a:latin typeface="Arial"/>
              <a:ea typeface="Arial"/>
              <a:cs typeface="Arial"/>
              <a:sym typeface="Arial"/>
            </a:endParaRPr>
          </a:p>
          <a:p>
            <a:pPr marL="0" lvl="0" indent="0" algn="ctr" rtl="0">
              <a:spcBef>
                <a:spcPts val="1600"/>
              </a:spcBef>
              <a:spcAft>
                <a:spcPts val="1600"/>
              </a:spcAft>
              <a:buNone/>
            </a:pPr>
            <a:endParaRPr b="1" i="1">
              <a:solidFill>
                <a:srgbClr val="980000"/>
              </a:solidFill>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Shape 116"/>
        <p:cNvGrpSpPr/>
        <p:nvPr/>
      </p:nvGrpSpPr>
      <p:grpSpPr>
        <a:xfrm>
          <a:off x="0" y="0"/>
          <a:ext cx="0" cy="0"/>
          <a:chOff x="0" y="0"/>
          <a:chExt cx="0" cy="0"/>
        </a:xfrm>
      </p:grpSpPr>
      <p:sp>
        <p:nvSpPr>
          <p:cNvPr id="117" name="Google Shape;117;p23"/>
          <p:cNvSpPr txBox="1">
            <a:spLocks noGrp="1"/>
          </p:cNvSpPr>
          <p:nvPr>
            <p:ph type="body" idx="1"/>
          </p:nvPr>
        </p:nvSpPr>
        <p:spPr>
          <a:xfrm>
            <a:off x="1748700" y="387350"/>
            <a:ext cx="5646600" cy="2489700"/>
          </a:xfrm>
          <a:prstGeom prst="rect">
            <a:avLst/>
          </a:prstGeom>
          <a:solidFill>
            <a:schemeClr val="lt2"/>
          </a:solidFill>
        </p:spPr>
        <p:txBody>
          <a:bodyPr spcFirstLastPara="1" wrap="square" lIns="91425" tIns="91425" rIns="91425" bIns="91425" anchor="ctr" anchorCtr="0">
            <a:noAutofit/>
          </a:bodyPr>
          <a:lstStyle/>
          <a:p>
            <a:pPr marL="190500" lvl="0" indent="0" algn="just" rtl="0">
              <a:lnSpc>
                <a:spcPct val="115000"/>
              </a:lnSpc>
              <a:spcBef>
                <a:spcPts val="1100"/>
              </a:spcBef>
              <a:spcAft>
                <a:spcPts val="0"/>
              </a:spcAft>
              <a:buNone/>
            </a:pPr>
            <a:endParaRPr sz="2200" b="0">
              <a:solidFill>
                <a:srgbClr val="001149"/>
              </a:solidFill>
              <a:highlight>
                <a:srgbClr val="FFFFFF"/>
              </a:highlight>
              <a:latin typeface="Times New Roman"/>
              <a:ea typeface="Times New Roman"/>
              <a:cs typeface="Times New Roman"/>
              <a:sym typeface="Times New Roman"/>
            </a:endParaRPr>
          </a:p>
          <a:p>
            <a:pPr marL="190500" lvl="0" indent="0" algn="just" rtl="0">
              <a:lnSpc>
                <a:spcPct val="115000"/>
              </a:lnSpc>
              <a:spcBef>
                <a:spcPts val="1100"/>
              </a:spcBef>
              <a:spcAft>
                <a:spcPts val="0"/>
              </a:spcAft>
              <a:buNone/>
            </a:pPr>
            <a:r>
              <a:rPr lang="en" sz="2200" b="0">
                <a:solidFill>
                  <a:srgbClr val="001149"/>
                </a:solidFill>
                <a:highlight>
                  <a:srgbClr val="FFFFFF"/>
                </a:highlight>
                <a:latin typeface="Times New Roman"/>
                <a:ea typeface="Times New Roman"/>
                <a:cs typeface="Times New Roman"/>
                <a:sym typeface="Times New Roman"/>
              </a:rPr>
              <a:t>49. The miracle makes no distinction among degrees of misperception. It is a device for perception-correction, effective quite apart from either the degree or the direction of the error. This is its true indiscriminateness.</a:t>
            </a:r>
            <a:endParaRPr sz="2200" b="0">
              <a:solidFill>
                <a:srgbClr val="001149"/>
              </a:solidFill>
              <a:highlight>
                <a:srgbClr val="FFFFFF"/>
              </a:highlight>
              <a:latin typeface="Times New Roman"/>
              <a:ea typeface="Times New Roman"/>
              <a:cs typeface="Times New Roman"/>
              <a:sym typeface="Times New Roman"/>
            </a:endParaRPr>
          </a:p>
          <a:p>
            <a:pPr marL="190500" lvl="0" indent="0" algn="just" rtl="0">
              <a:lnSpc>
                <a:spcPct val="115000"/>
              </a:lnSpc>
              <a:spcBef>
                <a:spcPts val="1100"/>
              </a:spcBef>
              <a:spcAft>
                <a:spcPts val="0"/>
              </a:spcAft>
              <a:buNone/>
            </a:pPr>
            <a:endParaRPr sz="2100">
              <a:solidFill>
                <a:srgbClr val="000000"/>
              </a:solidFill>
              <a:highlight>
                <a:srgbClr val="FFFFFF"/>
              </a:highlight>
              <a:latin typeface="Arial"/>
              <a:ea typeface="Arial"/>
              <a:cs typeface="Arial"/>
              <a:sym typeface="Arial"/>
            </a:endParaRPr>
          </a:p>
          <a:p>
            <a:pPr marL="0" lvl="0" indent="0" algn="l" rtl="0">
              <a:spcBef>
                <a:spcPts val="1100"/>
              </a:spcBef>
              <a:spcAft>
                <a:spcPts val="0"/>
              </a:spcAft>
              <a:buNone/>
            </a:pPr>
            <a:endParaRPr sz="900">
              <a:solidFill>
                <a:srgbClr val="980000"/>
              </a:solidFill>
            </a:endParaRPr>
          </a:p>
        </p:txBody>
      </p:sp>
      <p:pic>
        <p:nvPicPr>
          <p:cNvPr id="118" name="Google Shape;118;p23"/>
          <p:cNvPicPr preferRelativeResize="0"/>
          <p:nvPr/>
        </p:nvPicPr>
        <p:blipFill>
          <a:blip r:embed="rId3">
            <a:alphaModFix/>
          </a:blip>
          <a:stretch>
            <a:fillRect/>
          </a:stretch>
        </p:blipFill>
        <p:spPr>
          <a:xfrm>
            <a:off x="2696550" y="2571750"/>
            <a:ext cx="3750900" cy="1990150"/>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22"/>
        <p:cNvGrpSpPr/>
        <p:nvPr/>
      </p:nvGrpSpPr>
      <p:grpSpPr>
        <a:xfrm>
          <a:off x="0" y="0"/>
          <a:ext cx="0" cy="0"/>
          <a:chOff x="0" y="0"/>
          <a:chExt cx="0" cy="0"/>
        </a:xfrm>
      </p:grpSpPr>
      <p:sp>
        <p:nvSpPr>
          <p:cNvPr id="123" name="Google Shape;123;p24"/>
          <p:cNvSpPr txBox="1">
            <a:spLocks noGrp="1"/>
          </p:cNvSpPr>
          <p:nvPr>
            <p:ph type="title"/>
          </p:nvPr>
        </p:nvSpPr>
        <p:spPr>
          <a:xfrm>
            <a:off x="311700" y="87675"/>
            <a:ext cx="8520600" cy="8010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solidFill>
                  <a:srgbClr val="980000"/>
                </a:solidFill>
              </a:rPr>
              <a:t>Lesson 320: My Father Gives all power unto me...</a:t>
            </a:r>
            <a:endParaRPr>
              <a:solidFill>
                <a:srgbClr val="980000"/>
              </a:solidFill>
            </a:endParaRPr>
          </a:p>
        </p:txBody>
      </p:sp>
      <p:sp>
        <p:nvSpPr>
          <p:cNvPr id="124" name="Google Shape;124;p24"/>
          <p:cNvSpPr txBox="1">
            <a:spLocks noGrp="1"/>
          </p:cNvSpPr>
          <p:nvPr>
            <p:ph type="body" idx="1"/>
          </p:nvPr>
        </p:nvSpPr>
        <p:spPr>
          <a:xfrm>
            <a:off x="311700" y="846625"/>
            <a:ext cx="8520600" cy="3340200"/>
          </a:xfrm>
          <a:prstGeom prst="rect">
            <a:avLst/>
          </a:prstGeom>
        </p:spPr>
        <p:txBody>
          <a:bodyPr spcFirstLastPara="1" wrap="square" lIns="91425" tIns="91425" rIns="91425" bIns="91425" anchor="t" anchorCtr="0">
            <a:noAutofit/>
          </a:bodyPr>
          <a:lstStyle/>
          <a:p>
            <a:pPr marL="381000" marR="381000" lvl="0" indent="0" algn="l" rtl="0">
              <a:spcBef>
                <a:spcPts val="0"/>
              </a:spcBef>
              <a:spcAft>
                <a:spcPts val="0"/>
              </a:spcAft>
              <a:buNone/>
            </a:pPr>
            <a:r>
              <a:rPr lang="en" sz="2300">
                <a:solidFill>
                  <a:srgbClr val="000000"/>
                </a:solidFill>
                <a:latin typeface="Arial"/>
                <a:ea typeface="Arial"/>
                <a:cs typeface="Arial"/>
                <a:sym typeface="Arial"/>
              </a:rPr>
              <a:t>1. The Son of God is limitless. ²There are no limits on his strength, his peace, his joy, nor any attributes his Father gave in his creation. ³What he wills with his Creator and Redeemer must be done. (</a:t>
            </a:r>
            <a:r>
              <a:rPr lang="en" sz="2300" u="sng">
                <a:solidFill>
                  <a:schemeClr val="hlink"/>
                </a:solidFill>
                <a:latin typeface="Arial"/>
                <a:ea typeface="Arial"/>
                <a:cs typeface="Arial"/>
                <a:sym typeface="Arial"/>
                <a:hlinkClick r:id="rId3"/>
              </a:rPr>
              <a:t>ACIM, W-320.1:1-3</a:t>
            </a:r>
            <a:r>
              <a:rPr lang="en" sz="2300">
                <a:solidFill>
                  <a:srgbClr val="000000"/>
                </a:solidFill>
                <a:latin typeface="Arial"/>
                <a:ea typeface="Arial"/>
                <a:cs typeface="Arial"/>
                <a:sym typeface="Arial"/>
              </a:rPr>
              <a:t>)</a:t>
            </a:r>
            <a:endParaRPr sz="3500" i="1">
              <a:solidFill>
                <a:srgbClr val="000000"/>
              </a:solidFill>
              <a:latin typeface="Arial"/>
              <a:ea typeface="Arial"/>
              <a:cs typeface="Arial"/>
              <a:sym typeface="Arial"/>
            </a:endParaRPr>
          </a:p>
          <a:p>
            <a:pPr marL="0" lvl="0" indent="0" algn="l" rtl="0">
              <a:spcBef>
                <a:spcPts val="0"/>
              </a:spcBef>
              <a:spcAft>
                <a:spcPts val="0"/>
              </a:spcAft>
              <a:buNone/>
            </a:pPr>
            <a:endParaRPr sz="3100">
              <a:solidFill>
                <a:srgbClr val="000000"/>
              </a:solidFill>
              <a:latin typeface="Arial"/>
              <a:ea typeface="Arial"/>
              <a:cs typeface="Arial"/>
              <a:sym typeface="Arial"/>
            </a:endParaRPr>
          </a:p>
          <a:p>
            <a:pPr marL="0" lvl="0" indent="0" algn="ctr" rtl="0">
              <a:spcBef>
                <a:spcPts val="1600"/>
              </a:spcBef>
              <a:spcAft>
                <a:spcPts val="1600"/>
              </a:spcAft>
              <a:buNone/>
            </a:pPr>
            <a:endParaRPr b="1" i="1">
              <a:solidFill>
                <a:srgbClr val="980000"/>
              </a:solidFill>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accent3"/>
        </a:solidFill>
        <a:effectLst/>
      </p:bgPr>
    </p:bg>
    <p:spTree>
      <p:nvGrpSpPr>
        <p:cNvPr id="1" name="Shape 128"/>
        <p:cNvGrpSpPr/>
        <p:nvPr/>
      </p:nvGrpSpPr>
      <p:grpSpPr>
        <a:xfrm>
          <a:off x="0" y="0"/>
          <a:ext cx="0" cy="0"/>
          <a:chOff x="0" y="0"/>
          <a:chExt cx="0" cy="0"/>
        </a:xfrm>
      </p:grpSpPr>
      <p:sp>
        <p:nvSpPr>
          <p:cNvPr id="129" name="Google Shape;129;p25"/>
          <p:cNvSpPr txBox="1">
            <a:spLocks noGrp="1"/>
          </p:cNvSpPr>
          <p:nvPr>
            <p:ph type="body" idx="1"/>
          </p:nvPr>
        </p:nvSpPr>
        <p:spPr>
          <a:xfrm>
            <a:off x="1609863" y="1611750"/>
            <a:ext cx="5499900" cy="1920000"/>
          </a:xfrm>
          <a:prstGeom prst="rect">
            <a:avLst/>
          </a:prstGeom>
          <a:solidFill>
            <a:schemeClr val="lt2"/>
          </a:solidFill>
        </p:spPr>
        <p:txBody>
          <a:bodyPr spcFirstLastPara="1" wrap="square" lIns="91425" tIns="91425" rIns="91425" bIns="91425" anchor="ctr" anchorCtr="0">
            <a:noAutofit/>
          </a:bodyPr>
          <a:lstStyle/>
          <a:p>
            <a:pPr marL="0" lvl="0" indent="0" algn="ctr" rtl="0">
              <a:spcBef>
                <a:spcPts val="0"/>
              </a:spcBef>
              <a:spcAft>
                <a:spcPts val="0"/>
              </a:spcAft>
              <a:buNone/>
            </a:pPr>
            <a:r>
              <a:rPr lang="en" sz="2200">
                <a:highlight>
                  <a:srgbClr val="FFFFFF"/>
                </a:highlight>
                <a:latin typeface="Verdana"/>
                <a:ea typeface="Verdana"/>
                <a:cs typeface="Verdana"/>
                <a:sym typeface="Verdana"/>
              </a:rPr>
              <a:t>Questions &amp; Comments</a:t>
            </a:r>
            <a:endParaRPr sz="360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2"/>
        <p:cNvGrpSpPr/>
        <p:nvPr/>
      </p:nvGrpSpPr>
      <p:grpSpPr>
        <a:xfrm>
          <a:off x="0" y="0"/>
          <a:ext cx="0" cy="0"/>
          <a:chOff x="0" y="0"/>
          <a:chExt cx="0" cy="0"/>
        </a:xfrm>
      </p:grpSpPr>
      <p:sp>
        <p:nvSpPr>
          <p:cNvPr id="63" name="Google Shape;63;p14"/>
          <p:cNvSpPr txBox="1">
            <a:spLocks noGrp="1"/>
          </p:cNvSpPr>
          <p:nvPr>
            <p:ph type="title"/>
          </p:nvPr>
        </p:nvSpPr>
        <p:spPr>
          <a:xfrm>
            <a:off x="311700" y="87675"/>
            <a:ext cx="8520600" cy="8010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solidFill>
                  <a:srgbClr val="980000"/>
                </a:solidFill>
              </a:rPr>
              <a:t>Acim introduction....</a:t>
            </a:r>
            <a:endParaRPr>
              <a:solidFill>
                <a:srgbClr val="980000"/>
              </a:solidFill>
            </a:endParaRPr>
          </a:p>
        </p:txBody>
      </p:sp>
      <p:sp>
        <p:nvSpPr>
          <p:cNvPr id="64" name="Google Shape;64;p14"/>
          <p:cNvSpPr txBox="1">
            <a:spLocks noGrp="1"/>
          </p:cNvSpPr>
          <p:nvPr>
            <p:ph type="body" idx="1"/>
          </p:nvPr>
        </p:nvSpPr>
        <p:spPr>
          <a:xfrm>
            <a:off x="311700" y="846625"/>
            <a:ext cx="8520600" cy="3340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This is a course in miracles. It is a required course. Only the time you take is voluntary. </a:t>
            </a:r>
            <a:r>
              <a:rPr lang="en" b="1"/>
              <a:t>Free will does not mean that you can establish the curriculum.</a:t>
            </a:r>
            <a:r>
              <a:rPr lang="en"/>
              <a:t> It means that only you can elect what you want to take at a given time. The course does not aim at teaching the meaning of love, for that is beyond what can be taught, It does aim, however, at removing the blocks to the awareness of love’s presence, which is your natural inheritance. The opposite of love is fear, but what is all-encompassing can have no opposite. This course can therefore be summed up very simply in this way:</a:t>
            </a:r>
            <a:endParaRPr/>
          </a:p>
          <a:p>
            <a:pPr marL="0" lvl="0" indent="0" algn="ctr" rtl="0">
              <a:spcBef>
                <a:spcPts val="1600"/>
              </a:spcBef>
              <a:spcAft>
                <a:spcPts val="1600"/>
              </a:spcAft>
              <a:buNone/>
            </a:pPr>
            <a:r>
              <a:rPr lang="en" b="1" i="1">
                <a:solidFill>
                  <a:srgbClr val="980000"/>
                </a:solidFill>
              </a:rPr>
              <a:t>Nothing real can be threatened.Nothing unreal exist.Herein lies the peace of God. </a:t>
            </a:r>
            <a:endParaRPr b="1" i="1">
              <a:solidFill>
                <a:srgbClr val="980000"/>
              </a:solidFil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68"/>
        <p:cNvGrpSpPr/>
        <p:nvPr/>
      </p:nvGrpSpPr>
      <p:grpSpPr>
        <a:xfrm>
          <a:off x="0" y="0"/>
          <a:ext cx="0" cy="0"/>
          <a:chOff x="0" y="0"/>
          <a:chExt cx="0" cy="0"/>
        </a:xfrm>
      </p:grpSpPr>
      <p:sp>
        <p:nvSpPr>
          <p:cNvPr id="69" name="Google Shape;69;p15"/>
          <p:cNvSpPr txBox="1">
            <a:spLocks noGrp="1"/>
          </p:cNvSpPr>
          <p:nvPr>
            <p:ph type="title"/>
          </p:nvPr>
        </p:nvSpPr>
        <p:spPr>
          <a:xfrm>
            <a:off x="315025" y="359750"/>
            <a:ext cx="4045200" cy="17103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a:solidFill>
                  <a:srgbClr val="980000"/>
                </a:solidFill>
              </a:rPr>
              <a:t>The MeaninG of Miracles</a:t>
            </a:r>
            <a:endParaRPr>
              <a:solidFill>
                <a:srgbClr val="980000"/>
              </a:solidFill>
            </a:endParaRPr>
          </a:p>
        </p:txBody>
      </p:sp>
      <p:sp>
        <p:nvSpPr>
          <p:cNvPr id="70" name="Google Shape;70;p15"/>
          <p:cNvSpPr txBox="1">
            <a:spLocks noGrp="1"/>
          </p:cNvSpPr>
          <p:nvPr>
            <p:ph type="subTitle" idx="1"/>
          </p:nvPr>
        </p:nvSpPr>
        <p:spPr>
          <a:xfrm>
            <a:off x="315025" y="2371226"/>
            <a:ext cx="4045200" cy="18738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1500" b="1" i="1">
                <a:highlight>
                  <a:srgbClr val="FFFFFF"/>
                </a:highlight>
                <a:latin typeface="Arial"/>
                <a:ea typeface="Arial"/>
                <a:cs typeface="Arial"/>
                <a:sym typeface="Arial"/>
              </a:rPr>
              <a:t>A miracle is about your mind - not about the world. The solution ACIM offers is internal, and it involves a correct understanding of who we are and where we are. “The journey to God is merely the reawakening of the knowledge of where you are always, and what you are forever.”</a:t>
            </a:r>
            <a:endParaRPr sz="2100" b="1" i="1"/>
          </a:p>
        </p:txBody>
      </p:sp>
      <p:pic>
        <p:nvPicPr>
          <p:cNvPr id="71" name="Google Shape;71;p15"/>
          <p:cNvPicPr preferRelativeResize="0"/>
          <p:nvPr/>
        </p:nvPicPr>
        <p:blipFill>
          <a:blip r:embed="rId3">
            <a:alphaModFix/>
          </a:blip>
          <a:stretch>
            <a:fillRect/>
          </a:stretch>
        </p:blipFill>
        <p:spPr>
          <a:xfrm>
            <a:off x="4535050" y="0"/>
            <a:ext cx="4608952" cy="5143501"/>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accent3"/>
        </a:solidFill>
        <a:effectLst/>
      </p:bgPr>
    </p:bg>
    <p:spTree>
      <p:nvGrpSpPr>
        <p:cNvPr id="1" name="Shape 75"/>
        <p:cNvGrpSpPr/>
        <p:nvPr/>
      </p:nvGrpSpPr>
      <p:grpSpPr>
        <a:xfrm>
          <a:off x="0" y="0"/>
          <a:ext cx="0" cy="0"/>
          <a:chOff x="0" y="0"/>
          <a:chExt cx="0" cy="0"/>
        </a:xfrm>
      </p:grpSpPr>
      <p:sp>
        <p:nvSpPr>
          <p:cNvPr id="76" name="Google Shape;76;p16"/>
          <p:cNvSpPr txBox="1">
            <a:spLocks noGrp="1"/>
          </p:cNvSpPr>
          <p:nvPr>
            <p:ph type="title"/>
          </p:nvPr>
        </p:nvSpPr>
        <p:spPr>
          <a:xfrm>
            <a:off x="2802750" y="802500"/>
            <a:ext cx="3538500" cy="29706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endParaRPr/>
          </a:p>
          <a:p>
            <a:pPr marL="0" lvl="0" indent="0" algn="ctr" rtl="0">
              <a:spcBef>
                <a:spcPts val="0"/>
              </a:spcBef>
              <a:spcAft>
                <a:spcPts val="0"/>
              </a:spcAft>
              <a:buNone/>
            </a:pPr>
            <a:r>
              <a:rPr lang="en"/>
              <a:t>A course in Miracles </a:t>
            </a:r>
            <a:endParaRPr/>
          </a:p>
          <a:p>
            <a:pPr marL="0" lvl="0" indent="0" algn="ctr" rtl="0">
              <a:spcBef>
                <a:spcPts val="0"/>
              </a:spcBef>
              <a:spcAft>
                <a:spcPts val="0"/>
              </a:spcAft>
              <a:buNone/>
            </a:pPr>
            <a:r>
              <a:rPr lang="en"/>
              <a:t>50 Principles </a:t>
            </a:r>
            <a:endParaRPr/>
          </a:p>
          <a:p>
            <a:pPr marL="0" lvl="0" indent="0" algn="ctr" rtl="0">
              <a:spcBef>
                <a:spcPts val="0"/>
              </a:spcBef>
              <a:spcAft>
                <a:spcPts val="0"/>
              </a:spcAft>
              <a:buNone/>
            </a:pPr>
            <a:r>
              <a:rPr lang="en"/>
              <a:t>Part 2</a:t>
            </a:r>
            <a:endParaRPr/>
          </a:p>
          <a:p>
            <a:pPr marL="0" lvl="0" indent="0" algn="l" rtl="0">
              <a:spcBef>
                <a:spcPts val="0"/>
              </a:spcBef>
              <a:spcAft>
                <a:spcPts val="0"/>
              </a:spcAft>
              <a:buNone/>
            </a:pPr>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accent3"/>
        </a:solidFill>
        <a:effectLst/>
      </p:bgPr>
    </p:bg>
    <p:spTree>
      <p:nvGrpSpPr>
        <p:cNvPr id="1" name="Shape 80"/>
        <p:cNvGrpSpPr/>
        <p:nvPr/>
      </p:nvGrpSpPr>
      <p:grpSpPr>
        <a:xfrm>
          <a:off x="0" y="0"/>
          <a:ext cx="0" cy="0"/>
          <a:chOff x="0" y="0"/>
          <a:chExt cx="0" cy="0"/>
        </a:xfrm>
      </p:grpSpPr>
      <p:sp>
        <p:nvSpPr>
          <p:cNvPr id="81" name="Google Shape;81;p17"/>
          <p:cNvSpPr txBox="1">
            <a:spLocks noGrp="1"/>
          </p:cNvSpPr>
          <p:nvPr>
            <p:ph type="body" idx="1"/>
          </p:nvPr>
        </p:nvSpPr>
        <p:spPr>
          <a:xfrm>
            <a:off x="1772588" y="304575"/>
            <a:ext cx="5499900" cy="1920000"/>
          </a:xfrm>
          <a:prstGeom prst="rect">
            <a:avLst/>
          </a:prstGeom>
          <a:solidFill>
            <a:schemeClr val="lt2"/>
          </a:solidFill>
        </p:spPr>
        <p:txBody>
          <a:bodyPr spcFirstLastPara="1" wrap="square" lIns="91425" tIns="91425" rIns="91425" bIns="91425" anchor="ctr" anchorCtr="0">
            <a:noAutofit/>
          </a:bodyPr>
          <a:lstStyle/>
          <a:p>
            <a:pPr marL="190500" lvl="0" indent="0" algn="just" rtl="0">
              <a:lnSpc>
                <a:spcPct val="115000"/>
              </a:lnSpc>
              <a:spcBef>
                <a:spcPts val="1100"/>
              </a:spcBef>
              <a:spcAft>
                <a:spcPts val="0"/>
              </a:spcAft>
              <a:buNone/>
            </a:pPr>
            <a:endParaRPr b="0">
              <a:solidFill>
                <a:srgbClr val="001149"/>
              </a:solidFill>
              <a:highlight>
                <a:srgbClr val="FFFFFF"/>
              </a:highlight>
              <a:latin typeface="Times New Roman"/>
              <a:ea typeface="Times New Roman"/>
              <a:cs typeface="Times New Roman"/>
              <a:sym typeface="Times New Roman"/>
            </a:endParaRPr>
          </a:p>
          <a:p>
            <a:pPr marL="190500" lvl="0" indent="0" algn="just" rtl="0">
              <a:lnSpc>
                <a:spcPct val="115000"/>
              </a:lnSpc>
              <a:spcBef>
                <a:spcPts val="1100"/>
              </a:spcBef>
              <a:spcAft>
                <a:spcPts val="0"/>
              </a:spcAft>
              <a:buNone/>
            </a:pPr>
            <a:r>
              <a:rPr lang="en" b="0">
                <a:solidFill>
                  <a:srgbClr val="001149"/>
                </a:solidFill>
                <a:highlight>
                  <a:srgbClr val="FFFFFF"/>
                </a:highlight>
                <a:latin typeface="Times New Roman"/>
                <a:ea typeface="Times New Roman"/>
                <a:cs typeface="Times New Roman"/>
                <a:sym typeface="Times New Roman"/>
              </a:rPr>
              <a:t>42. A major contribution of miracles is their strength in releasing you from your false sense of isolation, deprivation and lack.</a:t>
            </a:r>
            <a:endParaRPr b="0">
              <a:solidFill>
                <a:srgbClr val="001149"/>
              </a:solidFill>
              <a:highlight>
                <a:srgbClr val="FFFFFF"/>
              </a:highlight>
              <a:latin typeface="Times New Roman"/>
              <a:ea typeface="Times New Roman"/>
              <a:cs typeface="Times New Roman"/>
              <a:sym typeface="Times New Roman"/>
            </a:endParaRPr>
          </a:p>
          <a:p>
            <a:pPr marL="0" lvl="0" indent="0" algn="l" rtl="0">
              <a:spcBef>
                <a:spcPts val="1100"/>
              </a:spcBef>
              <a:spcAft>
                <a:spcPts val="0"/>
              </a:spcAft>
              <a:buNone/>
            </a:pPr>
            <a:endParaRPr sz="2200">
              <a:highlight>
                <a:srgbClr val="FFFFFF"/>
              </a:highlight>
              <a:latin typeface="Verdana"/>
              <a:ea typeface="Verdana"/>
              <a:cs typeface="Verdana"/>
              <a:sym typeface="Verdana"/>
            </a:endParaRPr>
          </a:p>
        </p:txBody>
      </p:sp>
      <p:pic>
        <p:nvPicPr>
          <p:cNvPr id="82" name="Google Shape;82;p17"/>
          <p:cNvPicPr preferRelativeResize="0"/>
          <p:nvPr/>
        </p:nvPicPr>
        <p:blipFill>
          <a:blip r:embed="rId3">
            <a:alphaModFix/>
          </a:blip>
          <a:stretch>
            <a:fillRect/>
          </a:stretch>
        </p:blipFill>
        <p:spPr>
          <a:xfrm>
            <a:off x="2248325" y="2224575"/>
            <a:ext cx="4647334" cy="2614126"/>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86"/>
        <p:cNvGrpSpPr/>
        <p:nvPr/>
      </p:nvGrpSpPr>
      <p:grpSpPr>
        <a:xfrm>
          <a:off x="0" y="0"/>
          <a:ext cx="0" cy="0"/>
          <a:chOff x="0" y="0"/>
          <a:chExt cx="0" cy="0"/>
        </a:xfrm>
      </p:grpSpPr>
      <p:sp>
        <p:nvSpPr>
          <p:cNvPr id="87" name="Google Shape;87;p18"/>
          <p:cNvSpPr txBox="1">
            <a:spLocks noGrp="1"/>
          </p:cNvSpPr>
          <p:nvPr>
            <p:ph type="title"/>
          </p:nvPr>
        </p:nvSpPr>
        <p:spPr>
          <a:xfrm>
            <a:off x="311700" y="87675"/>
            <a:ext cx="8520600" cy="8010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solidFill>
                  <a:srgbClr val="980000"/>
                </a:solidFill>
              </a:rPr>
              <a:t>Lesson 257...Let Me Remember what my purpose is</a:t>
            </a:r>
            <a:endParaRPr>
              <a:solidFill>
                <a:srgbClr val="980000"/>
              </a:solidFill>
            </a:endParaRPr>
          </a:p>
        </p:txBody>
      </p:sp>
      <p:sp>
        <p:nvSpPr>
          <p:cNvPr id="88" name="Google Shape;88;p18"/>
          <p:cNvSpPr txBox="1">
            <a:spLocks noGrp="1"/>
          </p:cNvSpPr>
          <p:nvPr>
            <p:ph type="body" idx="1"/>
          </p:nvPr>
        </p:nvSpPr>
        <p:spPr>
          <a:xfrm>
            <a:off x="311700" y="846625"/>
            <a:ext cx="8520600" cy="22239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900">
                <a:solidFill>
                  <a:srgbClr val="000000"/>
                </a:solidFill>
                <a:latin typeface="Arial"/>
                <a:ea typeface="Arial"/>
                <a:cs typeface="Arial"/>
                <a:sym typeface="Arial"/>
              </a:rPr>
              <a:t>1. If I forget my goal I can be but confused, unsure of what I am, and thus conflicted in my actions. ²No one can serve contradicting goals and serve them well. ³Nor can he function without deep distress and great depression. ⁴Let us therefore be determined to remember what we want today, that we may unify our thoughts and actions meaningfully, and achieve only what God would have us do this day. (</a:t>
            </a:r>
            <a:r>
              <a:rPr lang="en" sz="1900" u="sng">
                <a:solidFill>
                  <a:schemeClr val="hlink"/>
                </a:solidFill>
                <a:latin typeface="Arial"/>
                <a:ea typeface="Arial"/>
                <a:cs typeface="Arial"/>
                <a:sym typeface="Arial"/>
                <a:hlinkClick r:id="rId3"/>
              </a:rPr>
              <a:t>ACIM, W-257.1:1</a:t>
            </a:r>
            <a:r>
              <a:rPr lang="en" sz="1900">
                <a:solidFill>
                  <a:srgbClr val="000000"/>
                </a:solidFill>
                <a:latin typeface="Arial"/>
                <a:ea typeface="Arial"/>
                <a:cs typeface="Arial"/>
                <a:sym typeface="Arial"/>
              </a:rPr>
              <a:t>)......</a:t>
            </a:r>
            <a:endParaRPr sz="2600"/>
          </a:p>
          <a:p>
            <a:pPr marL="0" lvl="0" indent="0" algn="ctr" rtl="0">
              <a:spcBef>
                <a:spcPts val="1600"/>
              </a:spcBef>
              <a:spcAft>
                <a:spcPts val="1600"/>
              </a:spcAft>
              <a:buNone/>
            </a:pPr>
            <a:endParaRPr b="1" i="1">
              <a:solidFill>
                <a:srgbClr val="980000"/>
              </a:solidFil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accent3"/>
        </a:solidFill>
        <a:effectLst/>
      </p:bgPr>
    </p:bg>
    <p:spTree>
      <p:nvGrpSpPr>
        <p:cNvPr id="1" name="Shape 92"/>
        <p:cNvGrpSpPr/>
        <p:nvPr/>
      </p:nvGrpSpPr>
      <p:grpSpPr>
        <a:xfrm>
          <a:off x="0" y="0"/>
          <a:ext cx="0" cy="0"/>
          <a:chOff x="0" y="0"/>
          <a:chExt cx="0" cy="0"/>
        </a:xfrm>
      </p:grpSpPr>
      <p:sp>
        <p:nvSpPr>
          <p:cNvPr id="93" name="Google Shape;93;p19"/>
          <p:cNvSpPr txBox="1">
            <a:spLocks noGrp="1"/>
          </p:cNvSpPr>
          <p:nvPr>
            <p:ph type="body" idx="1"/>
          </p:nvPr>
        </p:nvSpPr>
        <p:spPr>
          <a:xfrm>
            <a:off x="1505550" y="2196275"/>
            <a:ext cx="6132900" cy="2489700"/>
          </a:xfrm>
          <a:prstGeom prst="rect">
            <a:avLst/>
          </a:prstGeom>
          <a:solidFill>
            <a:schemeClr val="lt2"/>
          </a:solidFill>
        </p:spPr>
        <p:txBody>
          <a:bodyPr spcFirstLastPara="1" wrap="square" lIns="91425" tIns="91425" rIns="91425" bIns="91425" anchor="ctr" anchorCtr="0">
            <a:noAutofit/>
          </a:bodyPr>
          <a:lstStyle/>
          <a:p>
            <a:pPr marL="457200" lvl="0" indent="0" algn="l" rtl="0">
              <a:lnSpc>
                <a:spcPct val="115000"/>
              </a:lnSpc>
              <a:spcBef>
                <a:spcPts val="1100"/>
              </a:spcBef>
              <a:spcAft>
                <a:spcPts val="0"/>
              </a:spcAft>
              <a:buNone/>
            </a:pPr>
            <a:r>
              <a:rPr lang="en" sz="2500" b="0">
                <a:solidFill>
                  <a:srgbClr val="001149"/>
                </a:solidFill>
                <a:highlight>
                  <a:srgbClr val="FFFFFF"/>
                </a:highlight>
                <a:latin typeface="Times New Roman"/>
                <a:ea typeface="Times New Roman"/>
                <a:cs typeface="Times New Roman"/>
                <a:sym typeface="Times New Roman"/>
              </a:rPr>
              <a:t>43. Miracles arise from a miraculous state of mind, or a state of miracle-readiness.</a:t>
            </a:r>
            <a:endParaRPr sz="2500" b="0">
              <a:solidFill>
                <a:srgbClr val="001149"/>
              </a:solidFill>
              <a:highlight>
                <a:srgbClr val="FFFFFF"/>
              </a:highlight>
              <a:latin typeface="Times New Roman"/>
              <a:ea typeface="Times New Roman"/>
              <a:cs typeface="Times New Roman"/>
              <a:sym typeface="Times New Roman"/>
            </a:endParaRPr>
          </a:p>
          <a:p>
            <a:pPr marL="0" lvl="0" indent="0" algn="l" rtl="0">
              <a:spcBef>
                <a:spcPts val="1100"/>
              </a:spcBef>
              <a:spcAft>
                <a:spcPts val="0"/>
              </a:spcAft>
              <a:buNone/>
            </a:pPr>
            <a:endParaRPr sz="3200">
              <a:solidFill>
                <a:srgbClr val="001149"/>
              </a:solidFill>
              <a:highlight>
                <a:srgbClr val="FFFFFF"/>
              </a:highlight>
              <a:latin typeface="Verdana"/>
              <a:ea typeface="Verdana"/>
              <a:cs typeface="Verdana"/>
              <a:sym typeface="Verdana"/>
            </a:endParaRPr>
          </a:p>
        </p:txBody>
      </p:sp>
      <p:pic>
        <p:nvPicPr>
          <p:cNvPr id="94" name="Google Shape;94;p19"/>
          <p:cNvPicPr preferRelativeResize="0"/>
          <p:nvPr/>
        </p:nvPicPr>
        <p:blipFill>
          <a:blip r:embed="rId3">
            <a:alphaModFix/>
          </a:blip>
          <a:stretch>
            <a:fillRect/>
          </a:stretch>
        </p:blipFill>
        <p:spPr>
          <a:xfrm>
            <a:off x="2703512" y="296250"/>
            <a:ext cx="3736968" cy="1673850"/>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98"/>
        <p:cNvGrpSpPr/>
        <p:nvPr/>
      </p:nvGrpSpPr>
      <p:grpSpPr>
        <a:xfrm>
          <a:off x="0" y="0"/>
          <a:ext cx="0" cy="0"/>
          <a:chOff x="0" y="0"/>
          <a:chExt cx="0" cy="0"/>
        </a:xfrm>
      </p:grpSpPr>
      <p:sp>
        <p:nvSpPr>
          <p:cNvPr id="99" name="Google Shape;99;p20"/>
          <p:cNvSpPr txBox="1">
            <a:spLocks noGrp="1"/>
          </p:cNvSpPr>
          <p:nvPr>
            <p:ph type="title"/>
          </p:nvPr>
        </p:nvSpPr>
        <p:spPr>
          <a:xfrm>
            <a:off x="311700" y="87675"/>
            <a:ext cx="8520600" cy="8010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solidFill>
                  <a:srgbClr val="980000"/>
                </a:solidFill>
              </a:rPr>
              <a:t>Lesson 111...</a:t>
            </a:r>
            <a:endParaRPr>
              <a:solidFill>
                <a:srgbClr val="980000"/>
              </a:solidFill>
            </a:endParaRPr>
          </a:p>
        </p:txBody>
      </p:sp>
      <p:sp>
        <p:nvSpPr>
          <p:cNvPr id="100" name="Google Shape;100;p20"/>
          <p:cNvSpPr txBox="1">
            <a:spLocks noGrp="1"/>
          </p:cNvSpPr>
          <p:nvPr>
            <p:ph type="body" idx="1"/>
          </p:nvPr>
        </p:nvSpPr>
        <p:spPr>
          <a:xfrm>
            <a:off x="311700" y="846625"/>
            <a:ext cx="8520600" cy="3340200"/>
          </a:xfrm>
          <a:prstGeom prst="rect">
            <a:avLst/>
          </a:prstGeom>
        </p:spPr>
        <p:txBody>
          <a:bodyPr spcFirstLastPara="1" wrap="square" lIns="91425" tIns="91425" rIns="91425" bIns="91425" anchor="t" anchorCtr="0">
            <a:noAutofit/>
          </a:bodyPr>
          <a:lstStyle/>
          <a:p>
            <a:pPr marL="0" lvl="0" indent="0" algn="l" rtl="0">
              <a:spcBef>
                <a:spcPts val="1200"/>
              </a:spcBef>
              <a:spcAft>
                <a:spcPts val="0"/>
              </a:spcAft>
              <a:buNone/>
            </a:pPr>
            <a:r>
              <a:rPr lang="en" sz="2400">
                <a:solidFill>
                  <a:srgbClr val="000000"/>
                </a:solidFill>
                <a:latin typeface="Arial"/>
                <a:ea typeface="Arial"/>
                <a:cs typeface="Arial"/>
                <a:sym typeface="Arial"/>
              </a:rPr>
              <a:t>1. (91) </a:t>
            </a:r>
            <a:r>
              <a:rPr lang="en" sz="2400" b="1">
                <a:solidFill>
                  <a:srgbClr val="000000"/>
                </a:solidFill>
                <a:latin typeface="Arial"/>
                <a:ea typeface="Arial"/>
                <a:cs typeface="Arial"/>
                <a:sym typeface="Arial"/>
              </a:rPr>
              <a:t>Miracles are seen in light.</a:t>
            </a:r>
            <a:endParaRPr sz="2400" b="1">
              <a:solidFill>
                <a:srgbClr val="000000"/>
              </a:solidFill>
              <a:latin typeface="Arial"/>
              <a:ea typeface="Arial"/>
              <a:cs typeface="Arial"/>
              <a:sym typeface="Arial"/>
            </a:endParaRPr>
          </a:p>
          <a:p>
            <a:pPr marL="381000" marR="381000" lvl="0" indent="0" algn="l" rtl="0">
              <a:spcBef>
                <a:spcPts val="1200"/>
              </a:spcBef>
              <a:spcAft>
                <a:spcPts val="0"/>
              </a:spcAft>
              <a:buNone/>
            </a:pPr>
            <a:r>
              <a:rPr lang="en" sz="2400" i="1">
                <a:solidFill>
                  <a:srgbClr val="000000"/>
                </a:solidFill>
                <a:latin typeface="Arial"/>
                <a:ea typeface="Arial"/>
                <a:cs typeface="Arial"/>
                <a:sym typeface="Arial"/>
              </a:rPr>
              <a:t>²I cannot see in darkness. ³Let the light of holiness and truth light up my mind, and let me see the innocence within.</a:t>
            </a:r>
            <a:endParaRPr sz="2400" i="1">
              <a:solidFill>
                <a:srgbClr val="000000"/>
              </a:solidFill>
              <a:latin typeface="Arial"/>
              <a:ea typeface="Arial"/>
              <a:cs typeface="Arial"/>
              <a:sym typeface="Arial"/>
            </a:endParaRPr>
          </a:p>
          <a:p>
            <a:pPr marL="0" lvl="0" indent="0" algn="l" rtl="0">
              <a:spcBef>
                <a:spcPts val="0"/>
              </a:spcBef>
              <a:spcAft>
                <a:spcPts val="0"/>
              </a:spcAft>
              <a:buNone/>
            </a:pPr>
            <a:r>
              <a:rPr lang="en" sz="2400">
                <a:solidFill>
                  <a:srgbClr val="000000"/>
                </a:solidFill>
                <a:latin typeface="Arial"/>
                <a:ea typeface="Arial"/>
                <a:cs typeface="Arial"/>
                <a:sym typeface="Arial"/>
              </a:rPr>
              <a:t>(</a:t>
            </a:r>
            <a:r>
              <a:rPr lang="en" sz="2400" u="sng">
                <a:solidFill>
                  <a:schemeClr val="hlink"/>
                </a:solidFill>
                <a:latin typeface="Arial"/>
                <a:ea typeface="Arial"/>
                <a:cs typeface="Arial"/>
                <a:sym typeface="Arial"/>
                <a:hlinkClick r:id="rId3"/>
              </a:rPr>
              <a:t>ACIM, W-111.1:1</a:t>
            </a:r>
            <a:r>
              <a:rPr lang="en" sz="2400">
                <a:solidFill>
                  <a:srgbClr val="000000"/>
                </a:solidFill>
                <a:latin typeface="Arial"/>
                <a:ea typeface="Arial"/>
                <a:cs typeface="Arial"/>
                <a:sym typeface="Arial"/>
              </a:rPr>
              <a:t>)</a:t>
            </a:r>
            <a:endParaRPr sz="3600">
              <a:solidFill>
                <a:srgbClr val="000000"/>
              </a:solidFill>
              <a:latin typeface="Arial"/>
              <a:ea typeface="Arial"/>
              <a:cs typeface="Arial"/>
              <a:sym typeface="Arial"/>
            </a:endParaRPr>
          </a:p>
          <a:p>
            <a:pPr marL="0" lvl="0" indent="0" algn="ctr" rtl="0">
              <a:spcBef>
                <a:spcPts val="1600"/>
              </a:spcBef>
              <a:spcAft>
                <a:spcPts val="1600"/>
              </a:spcAft>
              <a:buNone/>
            </a:pPr>
            <a:endParaRPr b="1" i="1">
              <a:solidFill>
                <a:srgbClr val="980000"/>
              </a:solidFill>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Shape 104"/>
        <p:cNvGrpSpPr/>
        <p:nvPr/>
      </p:nvGrpSpPr>
      <p:grpSpPr>
        <a:xfrm>
          <a:off x="0" y="0"/>
          <a:ext cx="0" cy="0"/>
          <a:chOff x="0" y="0"/>
          <a:chExt cx="0" cy="0"/>
        </a:xfrm>
      </p:grpSpPr>
      <p:sp>
        <p:nvSpPr>
          <p:cNvPr id="105" name="Google Shape;105;p21"/>
          <p:cNvSpPr txBox="1">
            <a:spLocks noGrp="1"/>
          </p:cNvSpPr>
          <p:nvPr>
            <p:ph type="body" idx="1"/>
          </p:nvPr>
        </p:nvSpPr>
        <p:spPr>
          <a:xfrm>
            <a:off x="1147338" y="313125"/>
            <a:ext cx="5646600" cy="2489700"/>
          </a:xfrm>
          <a:prstGeom prst="rect">
            <a:avLst/>
          </a:prstGeom>
          <a:solidFill>
            <a:schemeClr val="lt2"/>
          </a:solidFill>
        </p:spPr>
        <p:txBody>
          <a:bodyPr spcFirstLastPara="1" wrap="square" lIns="91425" tIns="91425" rIns="91425" bIns="91425" anchor="ctr" anchorCtr="0">
            <a:noAutofit/>
          </a:bodyPr>
          <a:lstStyle/>
          <a:p>
            <a:pPr marL="190500" lvl="0" indent="0" algn="just" rtl="0">
              <a:lnSpc>
                <a:spcPct val="115000"/>
              </a:lnSpc>
              <a:spcBef>
                <a:spcPts val="1100"/>
              </a:spcBef>
              <a:spcAft>
                <a:spcPts val="0"/>
              </a:spcAft>
              <a:buNone/>
            </a:pPr>
            <a:r>
              <a:rPr lang="en" sz="2500" b="0">
                <a:solidFill>
                  <a:srgbClr val="001149"/>
                </a:solidFill>
                <a:highlight>
                  <a:srgbClr val="FFFFFF"/>
                </a:highlight>
                <a:latin typeface="Times New Roman"/>
                <a:ea typeface="Times New Roman"/>
                <a:cs typeface="Times New Roman"/>
                <a:sym typeface="Times New Roman"/>
              </a:rPr>
              <a:t>41. Wholeness is the perceptual content of miracles. They thus correct, or atone for, the faulty perception of lack.</a:t>
            </a:r>
            <a:endParaRPr sz="2500" b="0">
              <a:solidFill>
                <a:srgbClr val="001149"/>
              </a:solidFill>
              <a:highlight>
                <a:srgbClr val="FFFFFF"/>
              </a:highlight>
              <a:latin typeface="Times New Roman"/>
              <a:ea typeface="Times New Roman"/>
              <a:cs typeface="Times New Roman"/>
              <a:sym typeface="Times New Roman"/>
            </a:endParaRPr>
          </a:p>
          <a:p>
            <a:pPr marL="0" lvl="0" indent="0" algn="l" rtl="0">
              <a:spcBef>
                <a:spcPts val="1100"/>
              </a:spcBef>
              <a:spcAft>
                <a:spcPts val="0"/>
              </a:spcAft>
              <a:buNone/>
            </a:pPr>
            <a:endParaRPr sz="2300">
              <a:solidFill>
                <a:srgbClr val="001149"/>
              </a:solidFill>
              <a:highlight>
                <a:srgbClr val="FFFFFF"/>
              </a:highlight>
              <a:latin typeface="Verdana"/>
              <a:ea typeface="Verdana"/>
              <a:cs typeface="Verdana"/>
              <a:sym typeface="Verdana"/>
            </a:endParaRPr>
          </a:p>
        </p:txBody>
      </p:sp>
      <p:pic>
        <p:nvPicPr>
          <p:cNvPr id="106" name="Google Shape;106;p21"/>
          <p:cNvPicPr preferRelativeResize="0"/>
          <p:nvPr/>
        </p:nvPicPr>
        <p:blipFill>
          <a:blip r:embed="rId3">
            <a:alphaModFix/>
          </a:blip>
          <a:stretch>
            <a:fillRect/>
          </a:stretch>
        </p:blipFill>
        <p:spPr>
          <a:xfrm>
            <a:off x="5299150" y="2189725"/>
            <a:ext cx="2377200" cy="2336425"/>
          </a:xfrm>
          <a:prstGeom prst="rect">
            <a:avLst/>
          </a:prstGeom>
          <a:noFill/>
          <a:ln>
            <a:noFill/>
          </a:ln>
        </p:spPr>
      </p:pic>
    </p:spTree>
  </p:cSld>
  <p:clrMapOvr>
    <a:masterClrMapping/>
  </p:clrMapOvr>
</p:sld>
</file>

<file path=ppt/theme/theme1.xml><?xml version="1.0" encoding="utf-8"?>
<a:theme xmlns:a="http://schemas.openxmlformats.org/drawingml/2006/main" name="Beach Day">
  <a:themeElements>
    <a:clrScheme name="Beach Day">
      <a:dk1>
        <a:srgbClr val="00FDC8"/>
      </a:dk1>
      <a:lt1>
        <a:srgbClr val="FFFFFF"/>
      </a:lt1>
      <a:dk2>
        <a:srgbClr val="666666"/>
      </a:dk2>
      <a:lt2>
        <a:srgbClr val="EEEEEE"/>
      </a:lt2>
      <a:accent1>
        <a:srgbClr val="212121"/>
      </a:accent1>
      <a:accent2>
        <a:srgbClr val="455A64"/>
      </a:accent2>
      <a:accent3>
        <a:srgbClr val="78909C"/>
      </a:accent3>
      <a:accent4>
        <a:srgbClr val="7C7CE0"/>
      </a:accent4>
      <a:accent5>
        <a:srgbClr val="DB4437"/>
      </a:accent5>
      <a:accent6>
        <a:srgbClr val="F6CD4C"/>
      </a:accent6>
      <a:hlink>
        <a:srgbClr val="DB4437"/>
      </a:hlink>
      <a:folHlink>
        <a:srgbClr val="DB443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575</Words>
  <PresentationFormat>On-screen Show (16:9)</PresentationFormat>
  <Paragraphs>30</Paragraphs>
  <Slides>13</Slides>
  <Notes>13</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13</vt:i4>
      </vt:variant>
    </vt:vector>
  </HeadingPairs>
  <TitlesOfParts>
    <vt:vector size="19" baseType="lpstr">
      <vt:lpstr>Arial</vt:lpstr>
      <vt:lpstr>Amatic SC</vt:lpstr>
      <vt:lpstr>Source Code Pro</vt:lpstr>
      <vt:lpstr>Times New Roman</vt:lpstr>
      <vt:lpstr>Verdana</vt:lpstr>
      <vt:lpstr>Beach Day</vt:lpstr>
      <vt:lpstr>The First Miracles club</vt:lpstr>
      <vt:lpstr>Acim introduction....</vt:lpstr>
      <vt:lpstr>The MeaninG of Miracles</vt:lpstr>
      <vt:lpstr> A course in Miracles  50 Principles  Part 2 </vt:lpstr>
      <vt:lpstr>Slide 5</vt:lpstr>
      <vt:lpstr>Lesson 257...Let Me Remember what my purpose is</vt:lpstr>
      <vt:lpstr>Slide 7</vt:lpstr>
      <vt:lpstr>Lesson 111...</vt:lpstr>
      <vt:lpstr>Slide 9</vt:lpstr>
      <vt:lpstr>Lesson 113...</vt:lpstr>
      <vt:lpstr>Slide 11</vt:lpstr>
      <vt:lpstr>Lesson 320: My Father Gives all power unto me...</vt:lpstr>
      <vt:lpstr>Slide 13</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First Miracles club</dc:title>
  <dc:creator>Wannie</dc:creator>
  <cp:lastModifiedBy>Asiha Chambers</cp:lastModifiedBy>
  <cp:revision>1</cp:revision>
  <dcterms:modified xsi:type="dcterms:W3CDTF">2021-10-01T19:35:57Z</dcterms:modified>
</cp:coreProperties>
</file>