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1" r:id="rId1"/>
  </p:sldMasterIdLst>
  <p:sldIdLst>
    <p:sldId id="256" r:id="rId2"/>
    <p:sldId id="257" r:id="rId3"/>
    <p:sldId id="258" r:id="rId4"/>
    <p:sldId id="260" r:id="rId5"/>
    <p:sldId id="263" r:id="rId6"/>
    <p:sldId id="264" r:id="rId7"/>
    <p:sldId id="259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2DCE93-2E41-4295-B7D0-5C83AFD63235}" v="356" dt="2022-03-22T22:41:05.465"/>
    <p1510:client id="{228D7D90-EF35-0709-18C2-85591E4664E3}" v="221" dt="2022-07-10T11:37:31.8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70" d="100"/>
          <a:sy n="70" d="100"/>
        </p:scale>
        <p:origin x="34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A824-1A51-4B26-AD58-A6D8E14F6C04}" type="datetimeFigureOut">
              <a:rPr lang="en-US" dirty="0"/>
              <a:t>7/10/2022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6655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dirty="0"/>
              <a:t>7/10/2022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395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dirty="0"/>
              <a:t>7/10/2022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2034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dirty="0"/>
              <a:t>7/10/2022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809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dirty="0"/>
              <a:t>7/10/2022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0525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dirty="0"/>
              <a:t>7/10/2022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510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E46F-7819-4ACF-B48B-48222C2ACC88}" type="datetimeFigureOut">
              <a:rPr lang="en-US" dirty="0"/>
              <a:t>7/10/2022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3391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dirty="0"/>
              <a:t>7/10/2022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874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dirty="0"/>
              <a:t>7/10/2022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628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anchor="ctr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dirty="0"/>
              <a:t>7/10/2022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716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dirty="0"/>
              <a:t>7/10/2022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338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CBC1C18-307B-4F68-A007-B5B542270E8D}" type="datetimeFigureOut">
              <a:rPr lang="en-US" dirty="0"/>
              <a:t>7/10/2022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60124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44488" algn="l" defTabSz="914400" rtl="0" eaLnBrk="1" latinLnBrk="0" hangingPunct="1">
        <a:lnSpc>
          <a:spcPct val="120000"/>
        </a:lnSpc>
        <a:spcBef>
          <a:spcPts val="10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wired.it/mobile/smartphone/2015/01/29/ricarica-wireless-laser/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lickr.com/photos/jtcoleman/2525399885" TargetMode="External"/><Relationship Id="rId5" Type="http://schemas.openxmlformats.org/officeDocument/2006/relationships/image" Target="../media/image5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anderer-onestep.blogspot.com/2010/10/laugh-laugh-till-you-drop.html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lickr.com/photos/rosyfinch/13741813815" TargetMode="External"/><Relationship Id="rId5" Type="http://schemas.openxmlformats.org/officeDocument/2006/relationships/image" Target="../media/image13.jpe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8.xml"/><Relationship Id="rId1" Type="http://schemas.openxmlformats.org/officeDocument/2006/relationships/video" Target="https://www.youtube.com/embed/WFDYhG5rvqM?feature=oembed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Free Images : wing, light, sun, sunlight, wave, ceiling, line ...">
            <a:extLst>
              <a:ext uri="{FF2B5EF4-FFF2-40B4-BE49-F238E27FC236}">
                <a16:creationId xmlns:a16="http://schemas.microsoft.com/office/drawing/2014/main" id="{DFC281C7-D00F-AB9E-5C37-C4A519D476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106" r="9091" b="7283"/>
          <a:stretch/>
        </p:blipFill>
        <p:spPr>
          <a:xfrm>
            <a:off x="20" y="227"/>
            <a:ext cx="12191675" cy="68580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A0623D0-396B-499E-BBFB-C17F1BB0F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2E0EA03-F10D-4F11-93FD-83C3912E3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14E56C4B-C9E0-4F01-AF43-E69279A06A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C654A17-56DA-4921-A42B-DE255FA66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315D654-18B0-4B78-AEC7-7E8278B418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7350937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87564" y="1157375"/>
            <a:ext cx="6186575" cy="2268559"/>
          </a:xfrm>
        </p:spPr>
        <p:txBody>
          <a:bodyPr>
            <a:noAutofit/>
          </a:bodyPr>
          <a:lstStyle/>
          <a:p>
            <a:r>
              <a:rPr lang="en-US" sz="7200" dirty="0"/>
              <a:t>Behold the Beam Within!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08602" y="4439767"/>
            <a:ext cx="5103045" cy="1160213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110000"/>
              </a:lnSpc>
            </a:pPr>
            <a:r>
              <a:rPr lang="en-US" dirty="0"/>
              <a:t>Transforming Love Community</a:t>
            </a:r>
            <a:endParaRPr lang="en-US" dirty="0">
              <a:cs typeface="Arial"/>
            </a:endParaRPr>
          </a:p>
          <a:p>
            <a:pPr>
              <a:lnSpc>
                <a:spcPct val="110000"/>
              </a:lnSpc>
            </a:pPr>
            <a:r>
              <a:rPr lang="en-US" dirty="0"/>
              <a:t>Facilitator: Rev. Tia Littlejohn</a:t>
            </a:r>
            <a:endParaRPr lang="en-US">
              <a:cs typeface="Arial"/>
            </a:endParaRPr>
          </a:p>
          <a:p>
            <a:pPr>
              <a:lnSpc>
                <a:spcPct val="110000"/>
              </a:lnSpc>
            </a:pPr>
            <a:r>
              <a:rPr lang="en-US" dirty="0"/>
              <a:t>Sunday, July 10, 2022</a:t>
            </a:r>
            <a:endParaRPr lang="en-US">
              <a:cs typeface="Arial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9AA14B79-EDD2-4143-935C-C43503C85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50539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3716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1395C1E-2648-4FFC-AC7C-2C17083518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C7379FE-10D6-4FEA-BEA3-5E2034A44C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0FB7BFA-EBDD-467C-B253-EFA700504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3A9D773-2FA9-4E93-A01A-AEECF93EB4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94E884E-CFA2-4B31-8157-DA73B88463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655E855-74FA-4AD3-B859-2488383A9D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E91CD00-2EAB-4689-A44A-C4687605E1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948486C0-49DA-4D10-8819-B10285CD8A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8A866DF-DE37-42DA-9FDB-F0D875D0C7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B59A018-AA80-47D3-B6EF-EF3F8C03A8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5FAB0ACF-C18A-4363-AEE3-B648B3C2A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A74C6D6-F33A-4619-8326-43FCD454AF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249318D-70B7-4AAC-B5F2-4A9385AA9F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B7A41F-6FB4-39DA-81A3-6DF8BAA2A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2220" y="553528"/>
            <a:ext cx="3951892" cy="557534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3900" dirty="0"/>
              <a:t>Behold – To see or observe</a:t>
            </a:r>
            <a:br>
              <a:rPr lang="en-US" sz="3900" dirty="0"/>
            </a:br>
            <a:br>
              <a:rPr lang="en-US" sz="3900" dirty="0"/>
            </a:br>
            <a:r>
              <a:rPr lang="en-US" sz="3900" dirty="0">
                <a:cs typeface="Arial"/>
              </a:rPr>
              <a:t>Take in the fullness of the light that you bear.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61C9783-C98B-471C-BA0A-68F30239DF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5" descr="A picture containing wooden, lumber, wood, building material&#10;&#10;Description automatically generated">
            <a:extLst>
              <a:ext uri="{FF2B5EF4-FFF2-40B4-BE49-F238E27FC236}">
                <a16:creationId xmlns:a16="http://schemas.microsoft.com/office/drawing/2014/main" id="{AF74A475-4A3E-C5C9-BA4A-B40C0FE2D2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363420" y="689394"/>
            <a:ext cx="3375803" cy="2574984"/>
          </a:xfrm>
          <a:prstGeom prst="rect">
            <a:avLst/>
          </a:prstGeom>
        </p:spPr>
      </p:pic>
      <p:pic>
        <p:nvPicPr>
          <p:cNvPr id="11" name="Picture 12">
            <a:extLst>
              <a:ext uri="{FF2B5EF4-FFF2-40B4-BE49-F238E27FC236}">
                <a16:creationId xmlns:a16="http://schemas.microsoft.com/office/drawing/2014/main" id="{92015C29-2398-2BAC-2A68-481C186599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6362041" y="3605392"/>
            <a:ext cx="3638101" cy="2401439"/>
          </a:xfrm>
        </p:spPr>
      </p:pic>
    </p:spTree>
    <p:extLst>
      <p:ext uri="{BB962C8B-B14F-4D97-AF65-F5344CB8AC3E}">
        <p14:creationId xmlns:p14="http://schemas.microsoft.com/office/powerpoint/2010/main" val="38072356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B8DF6-5745-0D2F-BA04-E98A937B6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cs typeface="Arial"/>
              </a:rPr>
              <a:t>Acknowledging the Internal GPS</a:t>
            </a:r>
            <a:br>
              <a:rPr lang="en-US" dirty="0">
                <a:cs typeface="Arial"/>
              </a:rPr>
            </a:br>
            <a:r>
              <a:rPr lang="en-US" dirty="0">
                <a:cs typeface="Arial"/>
              </a:rPr>
              <a:t>God's Plan is Sure!</a:t>
            </a:r>
          </a:p>
        </p:txBody>
      </p:sp>
      <p:pic>
        <p:nvPicPr>
          <p:cNvPr id="9" name="Picture 9" descr="Multiple interweaving highways with cars driving in different directions">
            <a:extLst>
              <a:ext uri="{FF2B5EF4-FFF2-40B4-BE49-F238E27FC236}">
                <a16:creationId xmlns:a16="http://schemas.microsoft.com/office/drawing/2014/main" id="{70B44159-5F8B-F744-E444-0A614EFCCC6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673775" y="2262011"/>
            <a:ext cx="5675342" cy="3559978"/>
          </a:xfrm>
        </p:spPr>
      </p:pic>
    </p:spTree>
    <p:extLst>
      <p:ext uri="{BB962C8B-B14F-4D97-AF65-F5344CB8AC3E}">
        <p14:creationId xmlns:p14="http://schemas.microsoft.com/office/powerpoint/2010/main" val="15437784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1395C1E-2648-4FFC-AC7C-2C17083518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C7379FE-10D6-4FEA-BEA3-5E2034A44C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0FB7BFA-EBDD-467C-B253-EFA700504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3A9D773-2FA9-4E93-A01A-AEECF93EB4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0A08A6F-C28D-4C68-9627-9B83F062FD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6DAD309-1212-498F-ABAD-388FFD322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F297EF4-1A36-4B32-9046-62BAFD8D81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5C20B5AE-2DF3-4293-AD4D-C11AD233A6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00F2A8D-0033-418D-871B-CD795773E1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6EEF6DB-B22A-4752-AB3B-7D18C7B0C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95F478F0-A936-4A06-87B1-1673DAA3C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A17DFA8-DCB0-4F81-8ACD-2EF401B7B7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C92049A-F832-48F5-B41A-162E03B40A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3B06AF-1546-2DC8-25AA-19E126716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640" y="808056"/>
            <a:ext cx="2940911" cy="107722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2200" dirty="0"/>
              <a:t>Owning ALL of your Illuminous Projections!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B21F1E7-6CBF-F8A3-C3C4-D9B83C8C41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03086" y="2052116"/>
            <a:ext cx="3742518" cy="39978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344170" indent="-344170"/>
            <a:r>
              <a:rPr lang="en-US" sz="3600" dirty="0">
                <a:cs typeface="Arial"/>
              </a:rPr>
              <a:t>Be not conformed </a:t>
            </a:r>
            <a:endParaRPr lang="en-US"/>
          </a:p>
          <a:p>
            <a:pPr marL="344170" indent="-344170"/>
            <a:r>
              <a:rPr lang="en-US" sz="3600" dirty="0">
                <a:cs typeface="Arial"/>
              </a:rPr>
              <a:t>Be transformed</a:t>
            </a:r>
            <a:endParaRPr lang="en-US" dirty="0"/>
          </a:p>
          <a:p>
            <a:pPr marL="344170" indent="-344170"/>
            <a:r>
              <a:rPr lang="en-US" sz="3600" dirty="0">
                <a:cs typeface="Arial"/>
              </a:rPr>
              <a:t>The proof is in LIVING!</a:t>
            </a:r>
            <a:endParaRPr lang="en-US" dirty="0"/>
          </a:p>
        </p:txBody>
      </p:sp>
      <p:pic>
        <p:nvPicPr>
          <p:cNvPr id="5" name="Picture 5" descr="A hue lights from a metal">
            <a:extLst>
              <a:ext uri="{FF2B5EF4-FFF2-40B4-BE49-F238E27FC236}">
                <a16:creationId xmlns:a16="http://schemas.microsoft.com/office/drawing/2014/main" id="{9A34535D-B0DF-427B-5C72-708D9BE49DC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697" r="-3" b="8521"/>
          <a:stretch/>
        </p:blipFill>
        <p:spPr>
          <a:xfrm>
            <a:off x="5436752" y="10"/>
            <a:ext cx="5948167" cy="343258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Picture 6" descr="A digital globe">
            <a:extLst>
              <a:ext uri="{FF2B5EF4-FFF2-40B4-BE49-F238E27FC236}">
                <a16:creationId xmlns:a16="http://schemas.microsoft.com/office/drawing/2014/main" id="{2B52A78F-2203-F942-111F-4E180CDA91A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6"/>
          <a:srcRect r="2527"/>
          <a:stretch/>
        </p:blipFill>
        <p:spPr>
          <a:xfrm>
            <a:off x="5436753" y="3425635"/>
            <a:ext cx="5948167" cy="34325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80D2A828-1594-434F-8D9B-E1475EF72C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9042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7792309-2D28-41BC-84CF-A610592772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4A77C25-5F33-4CC5-AAF6-E8103126E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3777338-BF67-4A6E-A733-9D0E81C8AC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C70F0F3-B393-4F7C-9317-B73BFE59F6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3DB8348-6507-4338-B113-CE5F57E353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C312354-3B2C-43CF-859C-4D81D57AE5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49A7D8C-D069-49B5-BE88-FB96E04ACD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9AF0056A-5373-40EE-8E84-FB7CE7AFF8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3B75FCD-0BF5-4D46-9F1A-DFDA164086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57B5C5A-716A-47D6-A89B-9004C90C50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8C3EB4AA-25D0-4095-968A-B6B6A0F7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9D39574-2217-4BF3-A8A6-EBACEEACC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ECA767B-2D02-45F0-AC04-F1E907CF5A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4E4A7E-6204-3681-F532-A90FF8F5E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4254" y="5166421"/>
            <a:ext cx="8445357" cy="88352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/>
              <a:t>Practice the Presence</a:t>
            </a:r>
          </a:p>
        </p:txBody>
      </p:sp>
      <p:pic>
        <p:nvPicPr>
          <p:cNvPr id="6" name="Picture 6" descr="Man with cherry blossom">
            <a:extLst>
              <a:ext uri="{FF2B5EF4-FFF2-40B4-BE49-F238E27FC236}">
                <a16:creationId xmlns:a16="http://schemas.microsoft.com/office/drawing/2014/main" id="{1802A575-D63F-E685-BA4A-B1BB597279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18660" r="22163" b="3"/>
          <a:stretch/>
        </p:blipFill>
        <p:spPr>
          <a:xfrm>
            <a:off x="1648589" y="647190"/>
            <a:ext cx="2916936" cy="3290126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pic>
        <p:nvPicPr>
          <p:cNvPr id="10" name="Picture 10" descr="Free stock photo of bullet journal, cycling, goal">
            <a:extLst>
              <a:ext uri="{FF2B5EF4-FFF2-40B4-BE49-F238E27FC236}">
                <a16:creationId xmlns:a16="http://schemas.microsoft.com/office/drawing/2014/main" id="{411F09FE-07B6-D735-E43E-433128F6838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733" r="16310" b="1"/>
          <a:stretch/>
        </p:blipFill>
        <p:spPr>
          <a:xfrm>
            <a:off x="4738863" y="647190"/>
            <a:ext cx="2916936" cy="3290126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pic>
        <p:nvPicPr>
          <p:cNvPr id="7" name="Picture 7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3AD04AD9-FE94-51F5-99AB-1039ADBA2AC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l="14640" r="26508" b="3"/>
          <a:stretch/>
        </p:blipFill>
        <p:spPr>
          <a:xfrm>
            <a:off x="7825133" y="647191"/>
            <a:ext cx="2916936" cy="3290126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B36C1C1C-5392-436F-A7AC-938D7521B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693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Picture 86">
            <a:extLst>
              <a:ext uri="{FF2B5EF4-FFF2-40B4-BE49-F238E27FC236}">
                <a16:creationId xmlns:a16="http://schemas.microsoft.com/office/drawing/2014/main" id="{2FA3880A-8D8F-466C-A4A1-F07BCDD371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3C0A64CB-20A1-4508-B568-284EB04F7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8DA14841-53A4-4935-BE65-C8373B8A6D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9877C2CF-B2DD-41C8-8B5E-152673376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D377EE36-E59D-4778-8F99-4B470DA4A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2586C6C5-47AF-450A-932D-880EF823E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A587901A-AA64-4940-9803-F676778511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101" name="Rectangle 100">
            <a:extLst>
              <a:ext uri="{FF2B5EF4-FFF2-40B4-BE49-F238E27FC236}">
                <a16:creationId xmlns:a16="http://schemas.microsoft.com/office/drawing/2014/main" id="{4DA9E8CC-6C73-43E6-AF09-B4B1083BCD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" name="Picture 102">
            <a:extLst>
              <a:ext uri="{FF2B5EF4-FFF2-40B4-BE49-F238E27FC236}">
                <a16:creationId xmlns:a16="http://schemas.microsoft.com/office/drawing/2014/main" id="{C6DFF5FD-BEF9-4B06-B7C2-58C5CFC92B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C9A18D1D-88E7-41EF-892F-C99BDEEE5E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07" name="Rectangle 106">
            <a:extLst>
              <a:ext uri="{FF2B5EF4-FFF2-40B4-BE49-F238E27FC236}">
                <a16:creationId xmlns:a16="http://schemas.microsoft.com/office/drawing/2014/main" id="{113E1A2F-E5D7-4888-BA8C-1CDDC7CE2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F625649A-4F9D-4D90-8F0A-433D7A1F68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CB4853-9B1F-C596-7E2E-E6A4F61D8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4254" y="5166421"/>
            <a:ext cx="8445357" cy="88352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/>
              <a:t>Rising Above</a:t>
            </a: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B6F31202-25B1-43E6-94C1-CDCAFFE33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302FBDE0-3ED2-085F-7970-3E488ECCF18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t="39573" r="-1" b="31304"/>
          <a:stretch/>
        </p:blipFill>
        <p:spPr>
          <a:xfrm>
            <a:off x="1005401" y="-1"/>
            <a:ext cx="10380133" cy="4030679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113" name="Rectangle 112">
            <a:extLst>
              <a:ext uri="{FF2B5EF4-FFF2-40B4-BE49-F238E27FC236}">
                <a16:creationId xmlns:a16="http://schemas.microsoft.com/office/drawing/2014/main" id="{588507C5-B772-411D-B50E-0C075AD253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00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98FF6-5BFA-3CCB-0648-134078B10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0323" y="793621"/>
            <a:ext cx="2664361" cy="1989505"/>
          </a:xfrm>
        </p:spPr>
        <p:txBody>
          <a:bodyPr>
            <a:normAutofit/>
          </a:bodyPr>
          <a:lstStyle/>
          <a:p>
            <a:r>
              <a:rPr lang="en-US" sz="4000" dirty="0">
                <a:cs typeface="Arial"/>
              </a:rPr>
              <a:t>The Power of I AM!</a:t>
            </a:r>
            <a:endParaRPr lang="en-US" sz="4000" dirty="0"/>
          </a:p>
        </p:txBody>
      </p:sp>
      <p:pic>
        <p:nvPicPr>
          <p:cNvPr id="5" name="Online Media 4" title="Dr. Emoto - Effects on Water Crystals">
            <a:hlinkClick r:id="" action="ppaction://media"/>
            <a:extLst>
              <a:ext uri="{FF2B5EF4-FFF2-40B4-BE49-F238E27FC236}">
                <a16:creationId xmlns:a16="http://schemas.microsoft.com/office/drawing/2014/main" id="{2B770B33-CE9C-22D1-AC14-72A6F1A962A0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557044" y="1713706"/>
            <a:ext cx="4572000" cy="342900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1D193F-EB77-E800-35A2-966E9F4E8C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67756" y="3186154"/>
            <a:ext cx="3325719" cy="2386397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3200" dirty="0">
                <a:cs typeface="Arial"/>
              </a:rPr>
              <a:t>You are that!!!</a:t>
            </a:r>
          </a:p>
        </p:txBody>
      </p:sp>
    </p:spTree>
    <p:extLst>
      <p:ext uri="{BB962C8B-B14F-4D97-AF65-F5344CB8AC3E}">
        <p14:creationId xmlns:p14="http://schemas.microsoft.com/office/powerpoint/2010/main" val="422323927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dison">
  <a:themeElements>
    <a:clrScheme name="Madison">
      <a:dk1>
        <a:sysClr val="windowText" lastClr="000000"/>
      </a:dk1>
      <a:lt1>
        <a:sysClr val="window" lastClr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6AC10936-2DFC-4054-9ADF-B5E2C5F8619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TC104033937[[fn=Vapor Trail]]</Template>
  <TotalTime>9</TotalTime>
  <Words>86</Words>
  <Application>Microsoft Office PowerPoint</Application>
  <PresentationFormat>Widescreen</PresentationFormat>
  <Paragraphs>18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MS Shell Dlg 2</vt:lpstr>
      <vt:lpstr>Wingdings</vt:lpstr>
      <vt:lpstr>Wingdings 3</vt:lpstr>
      <vt:lpstr>Madison</vt:lpstr>
      <vt:lpstr>Behold the Beam Within!</vt:lpstr>
      <vt:lpstr>Behold – To see or observe  Take in the fullness of the light that you bear.</vt:lpstr>
      <vt:lpstr>Acknowledging the Internal GPS God's Plan is Sure!</vt:lpstr>
      <vt:lpstr>Owning ALL of your Illuminous Projections!</vt:lpstr>
      <vt:lpstr>Practice the Presence</vt:lpstr>
      <vt:lpstr>Rising Above</vt:lpstr>
      <vt:lpstr>The Power of I AM!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Linda Stephens</cp:lastModifiedBy>
  <cp:revision>193</cp:revision>
  <dcterms:created xsi:type="dcterms:W3CDTF">2022-03-22T21:44:47Z</dcterms:created>
  <dcterms:modified xsi:type="dcterms:W3CDTF">2022-07-10T12:05:42Z</dcterms:modified>
</cp:coreProperties>
</file>